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79" r:id="rId5"/>
    <p:sldId id="280" r:id="rId6"/>
    <p:sldId id="281" r:id="rId7"/>
    <p:sldId id="263" r:id="rId8"/>
    <p:sldId id="264" r:id="rId9"/>
    <p:sldId id="266" r:id="rId10"/>
    <p:sldId id="265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8" r:id="rId22"/>
  </p:sldIdLst>
  <p:sldSz cx="12192000" cy="6858000"/>
  <p:notesSz cx="6858000" cy="9144000"/>
  <p:defaultTextStyle>
    <a:defPPr>
      <a:defRPr lang="aa-E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A5DC220-E824-42CA-BBD8-C2AE03591CD4}" v="88" dt="2026-02-22T22:39:04.01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49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28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rianna Baldini" userId="a571388ff4c262c2" providerId="LiveId" clId="{C738CAB2-EE50-4F4C-932F-19A4A85829D5}"/>
    <pc:docChg chg="undo custSel addSld delSld modSld sldOrd">
      <pc:chgData name="Arianna Baldini" userId="a571388ff4c262c2" providerId="LiveId" clId="{C738CAB2-EE50-4F4C-932F-19A4A85829D5}" dt="2026-02-22T22:52:35.522" v="5217" actId="115"/>
      <pc:docMkLst>
        <pc:docMk/>
      </pc:docMkLst>
      <pc:sldChg chg="addSp delSp modSp new mod setBg addAnim delAnim setClrOvrMap">
        <pc:chgData name="Arianna Baldini" userId="a571388ff4c262c2" providerId="LiveId" clId="{C738CAB2-EE50-4F4C-932F-19A4A85829D5}" dt="2026-02-06T08:07:36.737" v="57" actId="26606"/>
        <pc:sldMkLst>
          <pc:docMk/>
          <pc:sldMk cId="2274490334" sldId="256"/>
        </pc:sldMkLst>
        <pc:spChg chg="mod">
          <ac:chgData name="Arianna Baldini" userId="a571388ff4c262c2" providerId="LiveId" clId="{C738CAB2-EE50-4F4C-932F-19A4A85829D5}" dt="2026-02-06T08:07:36.737" v="57" actId="26606"/>
          <ac:spMkLst>
            <pc:docMk/>
            <pc:sldMk cId="2274490334" sldId="256"/>
            <ac:spMk id="2" creationId="{3448DE49-4466-0F1C-314B-CFC15F12D09C}"/>
          </ac:spMkLst>
        </pc:spChg>
        <pc:spChg chg="mod">
          <ac:chgData name="Arianna Baldini" userId="a571388ff4c262c2" providerId="LiveId" clId="{C738CAB2-EE50-4F4C-932F-19A4A85829D5}" dt="2026-02-06T08:07:36.737" v="57" actId="26606"/>
          <ac:spMkLst>
            <pc:docMk/>
            <pc:sldMk cId="2274490334" sldId="256"/>
            <ac:spMk id="3" creationId="{1E5CB9E2-B050-1163-0FFF-247DE99EAF7B}"/>
          </ac:spMkLst>
        </pc:spChg>
        <pc:spChg chg="add">
          <ac:chgData name="Arianna Baldini" userId="a571388ff4c262c2" providerId="LiveId" clId="{C738CAB2-EE50-4F4C-932F-19A4A85829D5}" dt="2026-02-06T08:07:36.737" v="57" actId="26606"/>
          <ac:spMkLst>
            <pc:docMk/>
            <pc:sldMk cId="2274490334" sldId="256"/>
            <ac:spMk id="17" creationId="{6F828D28-8E09-41CC-8229-3070B5467A96}"/>
          </ac:spMkLst>
        </pc:spChg>
        <pc:spChg chg="add">
          <ac:chgData name="Arianna Baldini" userId="a571388ff4c262c2" providerId="LiveId" clId="{C738CAB2-EE50-4F4C-932F-19A4A85829D5}" dt="2026-02-06T08:07:36.737" v="57" actId="26606"/>
          <ac:spMkLst>
            <pc:docMk/>
            <pc:sldMk cId="2274490334" sldId="256"/>
            <ac:spMk id="18" creationId="{D5B012D8-7F27-4758-9AC6-C889B154BD73}"/>
          </ac:spMkLst>
        </pc:spChg>
        <pc:spChg chg="add">
          <ac:chgData name="Arianna Baldini" userId="a571388ff4c262c2" providerId="LiveId" clId="{C738CAB2-EE50-4F4C-932F-19A4A85829D5}" dt="2026-02-06T08:07:36.737" v="57" actId="26606"/>
          <ac:spMkLst>
            <pc:docMk/>
            <pc:sldMk cId="2274490334" sldId="256"/>
            <ac:spMk id="19" creationId="{4063B759-00FC-46D1-9898-8E8625268FAF}"/>
          </ac:spMkLst>
        </pc:spChg>
        <pc:picChg chg="add mod ord">
          <ac:chgData name="Arianna Baldini" userId="a571388ff4c262c2" providerId="LiveId" clId="{C738CAB2-EE50-4F4C-932F-19A4A85829D5}" dt="2026-02-06T08:07:36.737" v="57" actId="26606"/>
          <ac:picMkLst>
            <pc:docMk/>
            <pc:sldMk cId="2274490334" sldId="256"/>
            <ac:picMk id="4" creationId="{8E63F9A3-F24A-FB14-E5D4-459C3EE7A306}"/>
          </ac:picMkLst>
        </pc:picChg>
      </pc:sldChg>
      <pc:sldChg chg="addSp delSp modSp new mod setBg">
        <pc:chgData name="Arianna Baldini" userId="a571388ff4c262c2" providerId="LiveId" clId="{C738CAB2-EE50-4F4C-932F-19A4A85829D5}" dt="2026-02-22T22:25:45.518" v="4955" actId="1076"/>
        <pc:sldMkLst>
          <pc:docMk/>
          <pc:sldMk cId="2457334376" sldId="257"/>
        </pc:sldMkLst>
        <pc:spChg chg="mod ord">
          <ac:chgData name="Arianna Baldini" userId="a571388ff4c262c2" providerId="LiveId" clId="{C738CAB2-EE50-4F4C-932F-19A4A85829D5}" dt="2026-02-22T21:24:56.606" v="3887" actId="20577"/>
          <ac:spMkLst>
            <pc:docMk/>
            <pc:sldMk cId="2457334376" sldId="257"/>
            <ac:spMk id="2" creationId="{353D7F60-FDED-6CAA-12EE-AD8599E0EFC3}"/>
          </ac:spMkLst>
        </pc:spChg>
        <pc:spChg chg="add mod">
          <ac:chgData name="Arianna Baldini" userId="a571388ff4c262c2" providerId="LiveId" clId="{C738CAB2-EE50-4F4C-932F-19A4A85829D5}" dt="2026-02-22T22:25:45.518" v="4955" actId="1076"/>
          <ac:spMkLst>
            <pc:docMk/>
            <pc:sldMk cId="2457334376" sldId="257"/>
            <ac:spMk id="4" creationId="{784DFBF5-EB53-F154-E8D7-1CCD4B9283D4}"/>
          </ac:spMkLst>
        </pc:spChg>
        <pc:spChg chg="add">
          <ac:chgData name="Arianna Baldini" userId="a571388ff4c262c2" providerId="LiveId" clId="{C738CAB2-EE50-4F4C-932F-19A4A85829D5}" dt="2026-02-06T08:10:13.370" v="88" actId="26606"/>
          <ac:spMkLst>
            <pc:docMk/>
            <pc:sldMk cId="2457334376" sldId="257"/>
            <ac:spMk id="9" creationId="{9203DE33-2CD4-4CA8-9AF3-37C3B65133B0}"/>
          </ac:spMkLst>
        </pc:spChg>
        <pc:spChg chg="add">
          <ac:chgData name="Arianna Baldini" userId="a571388ff4c262c2" providerId="LiveId" clId="{C738CAB2-EE50-4F4C-932F-19A4A85829D5}" dt="2026-02-06T08:10:13.370" v="88" actId="26606"/>
          <ac:spMkLst>
            <pc:docMk/>
            <pc:sldMk cId="2457334376" sldId="257"/>
            <ac:spMk id="11" creationId="{0AF57B88-1D4C-41FA-A761-EC1DD10C35CB}"/>
          </ac:spMkLst>
        </pc:spChg>
        <pc:spChg chg="add">
          <ac:chgData name="Arianna Baldini" userId="a571388ff4c262c2" providerId="LiveId" clId="{C738CAB2-EE50-4F4C-932F-19A4A85829D5}" dt="2026-02-06T08:10:13.370" v="88" actId="26606"/>
          <ac:spMkLst>
            <pc:docMk/>
            <pc:sldMk cId="2457334376" sldId="257"/>
            <ac:spMk id="13" creationId="{D2548F45-5164-4ABB-8212-7F293FDED8D4}"/>
          </ac:spMkLst>
        </pc:spChg>
        <pc:spChg chg="add">
          <ac:chgData name="Arianna Baldini" userId="a571388ff4c262c2" providerId="LiveId" clId="{C738CAB2-EE50-4F4C-932F-19A4A85829D5}" dt="2026-02-06T08:10:13.370" v="88" actId="26606"/>
          <ac:spMkLst>
            <pc:docMk/>
            <pc:sldMk cId="2457334376" sldId="257"/>
            <ac:spMk id="15" creationId="{5E81CCFB-7BEF-4186-86FB-D09450B4D02D}"/>
          </ac:spMkLst>
        </pc:spChg>
        <pc:picChg chg="add mod">
          <ac:chgData name="Arianna Baldini" userId="a571388ff4c262c2" providerId="LiveId" clId="{C738CAB2-EE50-4F4C-932F-19A4A85829D5}" dt="2026-02-06T08:10:13.370" v="88" actId="26606"/>
          <ac:picMkLst>
            <pc:docMk/>
            <pc:sldMk cId="2457334376" sldId="257"/>
            <ac:picMk id="3" creationId="{FD172290-D7D5-353A-0240-82E6439C9C45}"/>
          </ac:picMkLst>
        </pc:picChg>
      </pc:sldChg>
      <pc:sldChg chg="addSp modSp new del mod ord">
        <pc:chgData name="Arianna Baldini" userId="a571388ff4c262c2" providerId="LiveId" clId="{C738CAB2-EE50-4F4C-932F-19A4A85829D5}" dt="2026-02-22T22:32:44.166" v="5075" actId="47"/>
        <pc:sldMkLst>
          <pc:docMk/>
          <pc:sldMk cId="3874514273" sldId="258"/>
        </pc:sldMkLst>
        <pc:spChg chg="mod">
          <ac:chgData name="Arianna Baldini" userId="a571388ff4c262c2" providerId="LiveId" clId="{C738CAB2-EE50-4F4C-932F-19A4A85829D5}" dt="2026-02-22T22:32:42.105" v="5074" actId="20577"/>
          <ac:spMkLst>
            <pc:docMk/>
            <pc:sldMk cId="3874514273" sldId="258"/>
            <ac:spMk id="2" creationId="{C4F5E171-0983-0773-72EB-D7DB9AFCB6CB}"/>
          </ac:spMkLst>
        </pc:spChg>
      </pc:sldChg>
      <pc:sldChg chg="addSp delSp modSp new mod setBg">
        <pc:chgData name="Arianna Baldini" userId="a571388ff4c262c2" providerId="LiveId" clId="{C738CAB2-EE50-4F4C-932F-19A4A85829D5}" dt="2026-02-22T22:28:12.455" v="5001" actId="20577"/>
        <pc:sldMkLst>
          <pc:docMk/>
          <pc:sldMk cId="3755111364" sldId="259"/>
        </pc:sldMkLst>
        <pc:spChg chg="mod">
          <ac:chgData name="Arianna Baldini" userId="a571388ff4c262c2" providerId="LiveId" clId="{C738CAB2-EE50-4F4C-932F-19A4A85829D5}" dt="2026-02-06T08:31:39.642" v="228" actId="1076"/>
          <ac:spMkLst>
            <pc:docMk/>
            <pc:sldMk cId="3755111364" sldId="259"/>
            <ac:spMk id="2" creationId="{DE845B10-0D2B-1385-A76D-75362902F869}"/>
          </ac:spMkLst>
        </pc:spChg>
        <pc:spChg chg="add mod">
          <ac:chgData name="Arianna Baldini" userId="a571388ff4c262c2" providerId="LiveId" clId="{C738CAB2-EE50-4F4C-932F-19A4A85829D5}" dt="2026-02-22T22:27:19.387" v="4975" actId="1076"/>
          <ac:spMkLst>
            <pc:docMk/>
            <pc:sldMk cId="3755111364" sldId="259"/>
            <ac:spMk id="6" creationId="{E549200A-4E6D-1005-6366-CC138031988F}"/>
          </ac:spMkLst>
        </pc:spChg>
        <pc:spChg chg="add mod">
          <ac:chgData name="Arianna Baldini" userId="a571388ff4c262c2" providerId="LiveId" clId="{C738CAB2-EE50-4F4C-932F-19A4A85829D5}" dt="2026-02-22T22:28:12.455" v="5001" actId="20577"/>
          <ac:spMkLst>
            <pc:docMk/>
            <pc:sldMk cId="3755111364" sldId="259"/>
            <ac:spMk id="7" creationId="{DA975F50-1849-E0F0-FF3C-9A05DD9DDFB2}"/>
          </ac:spMkLst>
        </pc:spChg>
        <pc:spChg chg="add">
          <ac:chgData name="Arianna Baldini" userId="a571388ff4c262c2" providerId="LiveId" clId="{C738CAB2-EE50-4F4C-932F-19A4A85829D5}" dt="2026-02-06T08:31:32.504" v="227" actId="26606"/>
          <ac:spMkLst>
            <pc:docMk/>
            <pc:sldMk cId="3755111364" sldId="259"/>
            <ac:spMk id="10" creationId="{47942995-B07F-4636-9A06-C6A104B260A8}"/>
          </ac:spMkLst>
        </pc:spChg>
        <pc:spChg chg="add">
          <ac:chgData name="Arianna Baldini" userId="a571388ff4c262c2" providerId="LiveId" clId="{C738CAB2-EE50-4F4C-932F-19A4A85829D5}" dt="2026-02-06T08:31:32.504" v="227" actId="26606"/>
          <ac:spMkLst>
            <pc:docMk/>
            <pc:sldMk cId="3755111364" sldId="259"/>
            <ac:spMk id="17" creationId="{B81933D1-5615-42C7-9C0B-4EB7105CCE2D}"/>
          </ac:spMkLst>
        </pc:spChg>
        <pc:spChg chg="add">
          <ac:chgData name="Arianna Baldini" userId="a571388ff4c262c2" providerId="LiveId" clId="{C738CAB2-EE50-4F4C-932F-19A4A85829D5}" dt="2026-02-06T08:31:32.504" v="227" actId="26606"/>
          <ac:spMkLst>
            <pc:docMk/>
            <pc:sldMk cId="3755111364" sldId="259"/>
            <ac:spMk id="19" creationId="{19C9EAEA-39D0-4B0E-A0EB-51E7B26740B1}"/>
          </ac:spMkLst>
        </pc:spChg>
        <pc:grpChg chg="add">
          <ac:chgData name="Arianna Baldini" userId="a571388ff4c262c2" providerId="LiveId" clId="{C738CAB2-EE50-4F4C-932F-19A4A85829D5}" dt="2026-02-06T08:31:32.504" v="227" actId="26606"/>
          <ac:grpSpMkLst>
            <pc:docMk/>
            <pc:sldMk cId="3755111364" sldId="259"/>
            <ac:grpSpMk id="12" creationId="{032D8612-31EB-44CF-A1D0-14FD4C705424}"/>
          </ac:grpSpMkLst>
        </pc:grpChg>
        <pc:picChg chg="add mod">
          <ac:chgData name="Arianna Baldini" userId="a571388ff4c262c2" providerId="LiveId" clId="{C738CAB2-EE50-4F4C-932F-19A4A85829D5}" dt="2026-02-06T08:31:32.504" v="227" actId="26606"/>
          <ac:picMkLst>
            <pc:docMk/>
            <pc:sldMk cId="3755111364" sldId="259"/>
            <ac:picMk id="5" creationId="{A85C2CA7-C05C-E1DA-B7CC-6A6A6A4FD877}"/>
          </ac:picMkLst>
        </pc:picChg>
      </pc:sldChg>
      <pc:sldChg chg="addSp modSp new del mod setBg addAnim setClrOvrMap">
        <pc:chgData name="Arianna Baldini" userId="a571388ff4c262c2" providerId="LiveId" clId="{C738CAB2-EE50-4F4C-932F-19A4A85829D5}" dt="2026-02-22T22:50:54.855" v="5212" actId="47"/>
        <pc:sldMkLst>
          <pc:docMk/>
          <pc:sldMk cId="4108786708" sldId="260"/>
        </pc:sldMkLst>
      </pc:sldChg>
      <pc:sldChg chg="addSp modSp new del mod ord">
        <pc:chgData name="Arianna Baldini" userId="a571388ff4c262c2" providerId="LiveId" clId="{C738CAB2-EE50-4F4C-932F-19A4A85829D5}" dt="2026-02-22T22:50:56.275" v="5213" actId="47"/>
        <pc:sldMkLst>
          <pc:docMk/>
          <pc:sldMk cId="630575427" sldId="261"/>
        </pc:sldMkLst>
      </pc:sldChg>
      <pc:sldChg chg="addSp delSp modSp new del mod">
        <pc:chgData name="Arianna Baldini" userId="a571388ff4c262c2" providerId="LiveId" clId="{C738CAB2-EE50-4F4C-932F-19A4A85829D5}" dt="2026-02-22T22:50:52.444" v="5211" actId="47"/>
        <pc:sldMkLst>
          <pc:docMk/>
          <pc:sldMk cId="3487027395" sldId="262"/>
        </pc:sldMkLst>
        <pc:spChg chg="add del mod">
          <ac:chgData name="Arianna Baldini" userId="a571388ff4c262c2" providerId="LiveId" clId="{C738CAB2-EE50-4F4C-932F-19A4A85829D5}" dt="2026-02-22T22:42:23.155" v="5209"/>
          <ac:spMkLst>
            <pc:docMk/>
            <pc:sldMk cId="3487027395" sldId="262"/>
            <ac:spMk id="8" creationId="{47A2F1C8-E8E3-A410-9092-6DFE716795F3}"/>
          </ac:spMkLst>
        </pc:spChg>
      </pc:sldChg>
      <pc:sldChg chg="addSp modSp new mod setBg addAnim setClrOvrMap">
        <pc:chgData name="Arianna Baldini" userId="a571388ff4c262c2" providerId="LiveId" clId="{C738CAB2-EE50-4F4C-932F-19A4A85829D5}" dt="2026-02-22T22:52:35.522" v="5217" actId="115"/>
        <pc:sldMkLst>
          <pc:docMk/>
          <pc:sldMk cId="2474764764" sldId="263"/>
        </pc:sldMkLst>
        <pc:spChg chg="mod ord">
          <ac:chgData name="Arianna Baldini" userId="a571388ff4c262c2" providerId="LiveId" clId="{C738CAB2-EE50-4F4C-932F-19A4A85829D5}" dt="2026-02-13T08:03:13.150" v="545" actId="1076"/>
          <ac:spMkLst>
            <pc:docMk/>
            <pc:sldMk cId="2474764764" sldId="263"/>
            <ac:spMk id="2" creationId="{2ED19097-7A0A-2C8F-B870-676307F46DD1}"/>
          </ac:spMkLst>
        </pc:spChg>
        <pc:spChg chg="add mod">
          <ac:chgData name="Arianna Baldini" userId="a571388ff4c262c2" providerId="LiveId" clId="{C738CAB2-EE50-4F4C-932F-19A4A85829D5}" dt="2026-02-22T22:52:35.522" v="5217" actId="115"/>
          <ac:spMkLst>
            <pc:docMk/>
            <pc:sldMk cId="2474764764" sldId="263"/>
            <ac:spMk id="4" creationId="{490D343E-A162-99CD-0863-B4CEBB42D638}"/>
          </ac:spMkLst>
        </pc:spChg>
        <pc:spChg chg="add">
          <ac:chgData name="Arianna Baldini" userId="a571388ff4c262c2" providerId="LiveId" clId="{C738CAB2-EE50-4F4C-932F-19A4A85829D5}" dt="2026-02-13T08:03:04.044" v="543" actId="26606"/>
          <ac:spMkLst>
            <pc:docMk/>
            <pc:sldMk cId="2474764764" sldId="263"/>
            <ac:spMk id="8" creationId="{71B2258F-86CA-4D4D-8270-BC05FCDEBFB3}"/>
          </ac:spMkLst>
        </pc:spChg>
        <pc:picChg chg="add mod">
          <ac:chgData name="Arianna Baldini" userId="a571388ff4c262c2" providerId="LiveId" clId="{C738CAB2-EE50-4F4C-932F-19A4A85829D5}" dt="2026-02-13T08:03:04.044" v="543" actId="26606"/>
          <ac:picMkLst>
            <pc:docMk/>
            <pc:sldMk cId="2474764764" sldId="263"/>
            <ac:picMk id="3" creationId="{77E32705-A35A-8454-2000-15F083A1F126}"/>
          </ac:picMkLst>
        </pc:picChg>
      </pc:sldChg>
      <pc:sldChg chg="addSp delSp modSp new mod">
        <pc:chgData name="Arianna Baldini" userId="a571388ff4c262c2" providerId="LiveId" clId="{C738CAB2-EE50-4F4C-932F-19A4A85829D5}" dt="2026-02-13T08:21:29.235" v="807" actId="20577"/>
        <pc:sldMkLst>
          <pc:docMk/>
          <pc:sldMk cId="1918544434" sldId="264"/>
        </pc:sldMkLst>
        <pc:spChg chg="mod">
          <ac:chgData name="Arianna Baldini" userId="a571388ff4c262c2" providerId="LiveId" clId="{C738CAB2-EE50-4F4C-932F-19A4A85829D5}" dt="2026-02-13T08:10:04.785" v="599" actId="122"/>
          <ac:spMkLst>
            <pc:docMk/>
            <pc:sldMk cId="1918544434" sldId="264"/>
            <ac:spMk id="2" creationId="{EF22C774-02B6-3969-7E00-71BD48CC4E0C}"/>
          </ac:spMkLst>
        </pc:spChg>
        <pc:spChg chg="add mod">
          <ac:chgData name="Arianna Baldini" userId="a571388ff4c262c2" providerId="LiveId" clId="{C738CAB2-EE50-4F4C-932F-19A4A85829D5}" dt="2026-02-13T08:12:14.934" v="659" actId="20577"/>
          <ac:spMkLst>
            <pc:docMk/>
            <pc:sldMk cId="1918544434" sldId="264"/>
            <ac:spMk id="16" creationId="{22262B70-0648-A7FF-9720-F942CB69DE36}"/>
          </ac:spMkLst>
        </pc:spChg>
        <pc:spChg chg="add mod">
          <ac:chgData name="Arianna Baldini" userId="a571388ff4c262c2" providerId="LiveId" clId="{C738CAB2-EE50-4F4C-932F-19A4A85829D5}" dt="2026-02-13T08:14:30.327" v="698" actId="1076"/>
          <ac:spMkLst>
            <pc:docMk/>
            <pc:sldMk cId="1918544434" sldId="264"/>
            <ac:spMk id="25" creationId="{1566CFDB-8BDF-A7FF-A09D-893B4FB0E1F2}"/>
          </ac:spMkLst>
        </pc:spChg>
        <pc:spChg chg="add mod">
          <ac:chgData name="Arianna Baldini" userId="a571388ff4c262c2" providerId="LiveId" clId="{C738CAB2-EE50-4F4C-932F-19A4A85829D5}" dt="2026-02-13T08:18:20.328" v="744" actId="20577"/>
          <ac:spMkLst>
            <pc:docMk/>
            <pc:sldMk cId="1918544434" sldId="264"/>
            <ac:spMk id="42" creationId="{92CD625A-3087-5A06-AE27-20406D14DE57}"/>
          </ac:spMkLst>
        </pc:spChg>
        <pc:spChg chg="add mod">
          <ac:chgData name="Arianna Baldini" userId="a571388ff4c262c2" providerId="LiveId" clId="{C738CAB2-EE50-4F4C-932F-19A4A85829D5}" dt="2026-02-13T08:21:29.235" v="807" actId="20577"/>
          <ac:spMkLst>
            <pc:docMk/>
            <pc:sldMk cId="1918544434" sldId="264"/>
            <ac:spMk id="64" creationId="{A3E59DF7-8813-7B2B-CDD0-616A58C5403C}"/>
          </ac:spMkLst>
        </pc:spChg>
        <pc:grpChg chg="mod">
          <ac:chgData name="Arianna Baldini" userId="a571388ff4c262c2" providerId="LiveId" clId="{C738CAB2-EE50-4F4C-932F-19A4A85829D5}" dt="2026-02-13T08:17:18.682" v="720"/>
          <ac:grpSpMkLst>
            <pc:docMk/>
            <pc:sldMk cId="1918544434" sldId="264"/>
            <ac:grpSpMk id="41" creationId="{A89B1F22-DE5E-6F72-308D-4147861F9F2C}"/>
          </ac:grpSpMkLst>
        </pc:grpChg>
        <pc:grpChg chg="mod">
          <ac:chgData name="Arianna Baldini" userId="a571388ff4c262c2" providerId="LiveId" clId="{C738CAB2-EE50-4F4C-932F-19A4A85829D5}" dt="2026-02-13T08:20:28.730" v="767"/>
          <ac:grpSpMkLst>
            <pc:docMk/>
            <pc:sldMk cId="1918544434" sldId="264"/>
            <ac:grpSpMk id="63" creationId="{B0D2095D-D55A-C2EE-F222-7DD81D8DEE23}"/>
          </ac:grpSpMkLst>
        </pc:grpChg>
        <pc:picChg chg="add mod">
          <ac:chgData name="Arianna Baldini" userId="a571388ff4c262c2" providerId="LiveId" clId="{C738CAB2-EE50-4F4C-932F-19A4A85829D5}" dt="2026-02-13T08:09:55.576" v="597" actId="14100"/>
          <ac:picMkLst>
            <pc:docMk/>
            <pc:sldMk cId="1918544434" sldId="264"/>
            <ac:picMk id="7" creationId="{C2016F72-992D-6150-4BCC-0969DE3EB484}"/>
          </ac:picMkLst>
        </pc:picChg>
        <pc:inkChg chg="add">
          <ac:chgData name="Arianna Baldini" userId="a571388ff4c262c2" providerId="LiveId" clId="{C738CAB2-EE50-4F4C-932F-19A4A85829D5}" dt="2026-02-13T08:08:53.357" v="554" actId="9405"/>
          <ac:inkMkLst>
            <pc:docMk/>
            <pc:sldMk cId="1918544434" sldId="264"/>
            <ac:inkMk id="3" creationId="{6DE1C5EE-4389-4537-1A96-23D194BC9F3C}"/>
          </ac:inkMkLst>
        </pc:inkChg>
        <pc:inkChg chg="add">
          <ac:chgData name="Arianna Baldini" userId="a571388ff4c262c2" providerId="LiveId" clId="{C738CAB2-EE50-4F4C-932F-19A4A85829D5}" dt="2026-02-13T08:09:56.698" v="598" actId="9405"/>
          <ac:inkMkLst>
            <pc:docMk/>
            <pc:sldMk cId="1918544434" sldId="264"/>
            <ac:inkMk id="8" creationId="{ADF4383B-FBD0-D88C-9C2C-C315527D8A2E}"/>
          </ac:inkMkLst>
        </pc:inkChg>
        <pc:inkChg chg="add mod">
          <ac:chgData name="Arianna Baldini" userId="a571388ff4c262c2" providerId="LiveId" clId="{C738CAB2-EE50-4F4C-932F-19A4A85829D5}" dt="2026-02-13T08:10:15.852" v="602"/>
          <ac:inkMkLst>
            <pc:docMk/>
            <pc:sldMk cId="1918544434" sldId="264"/>
            <ac:inkMk id="10" creationId="{373601A9-A743-9A00-4F45-1B87684CD696}"/>
          </ac:inkMkLst>
        </pc:inkChg>
        <pc:inkChg chg="add mod">
          <ac:chgData name="Arianna Baldini" userId="a571388ff4c262c2" providerId="LiveId" clId="{C738CAB2-EE50-4F4C-932F-19A4A85829D5}" dt="2026-02-13T08:10:23.459" v="605"/>
          <ac:inkMkLst>
            <pc:docMk/>
            <pc:sldMk cId="1918544434" sldId="264"/>
            <ac:inkMk id="12" creationId="{21C6240F-AE81-C282-AD32-275AE96CD2F6}"/>
          </ac:inkMkLst>
        </pc:inkChg>
        <pc:inkChg chg="add">
          <ac:chgData name="Arianna Baldini" userId="a571388ff4c262c2" providerId="LiveId" clId="{C738CAB2-EE50-4F4C-932F-19A4A85829D5}" dt="2026-02-13T08:10:26.462" v="607"/>
          <ac:inkMkLst>
            <pc:docMk/>
            <pc:sldMk cId="1918544434" sldId="264"/>
            <ac:inkMk id="14" creationId="{DEFD6732-3741-826A-A578-C2D0751D9ED9}"/>
          </ac:inkMkLst>
        </pc:inkChg>
        <pc:inkChg chg="add">
          <ac:chgData name="Arianna Baldini" userId="a571388ff4c262c2" providerId="LiveId" clId="{C738CAB2-EE50-4F4C-932F-19A4A85829D5}" dt="2026-02-13T08:12:21.442" v="663"/>
          <ac:inkMkLst>
            <pc:docMk/>
            <pc:sldMk cId="1918544434" sldId="264"/>
            <ac:inkMk id="18" creationId="{565345B5-D4C0-AA3F-C207-BFD86F0663BC}"/>
          </ac:inkMkLst>
        </pc:inkChg>
        <pc:inkChg chg="add mod">
          <ac:chgData name="Arianna Baldini" userId="a571388ff4c262c2" providerId="LiveId" clId="{C738CAB2-EE50-4F4C-932F-19A4A85829D5}" dt="2026-02-13T08:12:27.808" v="666"/>
          <ac:inkMkLst>
            <pc:docMk/>
            <pc:sldMk cId="1918544434" sldId="264"/>
            <ac:inkMk id="20" creationId="{74D4684E-BB6A-FC04-E604-6D643B13883B}"/>
          </ac:inkMkLst>
        </pc:inkChg>
        <pc:inkChg chg="add">
          <ac:chgData name="Arianna Baldini" userId="a571388ff4c262c2" providerId="LiveId" clId="{C738CAB2-EE50-4F4C-932F-19A4A85829D5}" dt="2026-02-13T08:12:39.812" v="672"/>
          <ac:inkMkLst>
            <pc:docMk/>
            <pc:sldMk cId="1918544434" sldId="264"/>
            <ac:inkMk id="24" creationId="{30D8DEE7-112C-0A21-A3EB-8218C3C501C1}"/>
          </ac:inkMkLst>
        </pc:inkChg>
        <pc:inkChg chg="add mod">
          <ac:chgData name="Arianna Baldini" userId="a571388ff4c262c2" providerId="LiveId" clId="{C738CAB2-EE50-4F4C-932F-19A4A85829D5}" dt="2026-02-13T08:15:01.990" v="705"/>
          <ac:inkMkLst>
            <pc:docMk/>
            <pc:sldMk cId="1918544434" sldId="264"/>
            <ac:inkMk id="29" creationId="{AF52AEF5-78F6-1114-20AC-BDCD30B0BB94}"/>
          </ac:inkMkLst>
        </pc:inkChg>
        <pc:inkChg chg="add">
          <ac:chgData name="Arianna Baldini" userId="a571388ff4c262c2" providerId="LiveId" clId="{C738CAB2-EE50-4F4C-932F-19A4A85829D5}" dt="2026-02-13T08:15:05.262" v="706" actId="9405"/>
          <ac:inkMkLst>
            <pc:docMk/>
            <pc:sldMk cId="1918544434" sldId="264"/>
            <ac:inkMk id="30" creationId="{37448913-0FD5-102C-7708-D42A94A92375}"/>
          </ac:inkMkLst>
        </pc:inkChg>
        <pc:inkChg chg="add mod">
          <ac:chgData name="Arianna Baldini" userId="a571388ff4c262c2" providerId="LiveId" clId="{C738CAB2-EE50-4F4C-932F-19A4A85829D5}" dt="2026-02-13T08:15:08.933" v="709"/>
          <ac:inkMkLst>
            <pc:docMk/>
            <pc:sldMk cId="1918544434" sldId="264"/>
            <ac:inkMk id="32" creationId="{A42B7846-4D4A-1141-1120-81555B5A64F0}"/>
          </ac:inkMkLst>
        </pc:inkChg>
        <pc:inkChg chg="add mod">
          <ac:chgData name="Arianna Baldini" userId="a571388ff4c262c2" providerId="LiveId" clId="{C738CAB2-EE50-4F4C-932F-19A4A85829D5}" dt="2026-02-13T08:15:26.763" v="712"/>
          <ac:inkMkLst>
            <pc:docMk/>
            <pc:sldMk cId="1918544434" sldId="264"/>
            <ac:inkMk id="34" creationId="{A4804DF1-BA92-86CF-328A-90F06C953C49}"/>
          </ac:inkMkLst>
        </pc:inkChg>
        <pc:inkChg chg="add">
          <ac:chgData name="Arianna Baldini" userId="a571388ff4c262c2" providerId="LiveId" clId="{C738CAB2-EE50-4F4C-932F-19A4A85829D5}" dt="2026-02-13T08:15:33.785" v="713" actId="9405"/>
          <ac:inkMkLst>
            <pc:docMk/>
            <pc:sldMk cId="1918544434" sldId="264"/>
            <ac:inkMk id="35" creationId="{B2610E1A-6136-C18C-F641-CEDB7AEF8C6A}"/>
          </ac:inkMkLst>
        </pc:inkChg>
        <pc:inkChg chg="add">
          <ac:chgData name="Arianna Baldini" userId="a571388ff4c262c2" providerId="LiveId" clId="{C738CAB2-EE50-4F4C-932F-19A4A85829D5}" dt="2026-02-13T08:15:41.926" v="714" actId="9405"/>
          <ac:inkMkLst>
            <pc:docMk/>
            <pc:sldMk cId="1918544434" sldId="264"/>
            <ac:inkMk id="36" creationId="{4440E6A6-CB95-30D9-2184-ABDD46E2E3EF}"/>
          </ac:inkMkLst>
        </pc:inkChg>
        <pc:inkChg chg="add mod">
          <ac:chgData name="Arianna Baldini" userId="a571388ff4c262c2" providerId="LiveId" clId="{C738CAB2-EE50-4F4C-932F-19A4A85829D5}" dt="2026-02-13T08:17:18.682" v="720"/>
          <ac:inkMkLst>
            <pc:docMk/>
            <pc:sldMk cId="1918544434" sldId="264"/>
            <ac:inkMk id="37" creationId="{1919ED12-1230-4AF5-C1EA-EA8A286255A7}"/>
          </ac:inkMkLst>
        </pc:inkChg>
        <pc:inkChg chg="add mod">
          <ac:chgData name="Arianna Baldini" userId="a571388ff4c262c2" providerId="LiveId" clId="{C738CAB2-EE50-4F4C-932F-19A4A85829D5}" dt="2026-02-13T08:17:18.682" v="720"/>
          <ac:inkMkLst>
            <pc:docMk/>
            <pc:sldMk cId="1918544434" sldId="264"/>
            <ac:inkMk id="38" creationId="{E2F7B8A6-5D81-F866-3669-FC65BF7FEA90}"/>
          </ac:inkMkLst>
        </pc:inkChg>
        <pc:inkChg chg="add">
          <ac:chgData name="Arianna Baldini" userId="a571388ff4c262c2" providerId="LiveId" clId="{C738CAB2-EE50-4F4C-932F-19A4A85829D5}" dt="2026-02-13T08:18:43.253" v="746"/>
          <ac:inkMkLst>
            <pc:docMk/>
            <pc:sldMk cId="1918544434" sldId="264"/>
            <ac:inkMk id="44" creationId="{FE2D2243-1E40-7DF5-0B26-34D6EC298646}"/>
          </ac:inkMkLst>
        </pc:inkChg>
        <pc:inkChg chg="add mod">
          <ac:chgData name="Arianna Baldini" userId="a571388ff4c262c2" providerId="LiveId" clId="{C738CAB2-EE50-4F4C-932F-19A4A85829D5}" dt="2026-02-13T08:18:47.654" v="749"/>
          <ac:inkMkLst>
            <pc:docMk/>
            <pc:sldMk cId="1918544434" sldId="264"/>
            <ac:inkMk id="46" creationId="{90A2B55E-631B-369E-B777-73DA5EC0207D}"/>
          </ac:inkMkLst>
        </pc:inkChg>
        <pc:inkChg chg="add">
          <ac:chgData name="Arianna Baldini" userId="a571388ff4c262c2" providerId="LiveId" clId="{C738CAB2-EE50-4F4C-932F-19A4A85829D5}" dt="2026-02-13T08:18:59.192" v="751"/>
          <ac:inkMkLst>
            <pc:docMk/>
            <pc:sldMk cId="1918544434" sldId="264"/>
            <ac:inkMk id="48" creationId="{D9125503-3DDF-6C2B-3F13-81179221F174}"/>
          </ac:inkMkLst>
        </pc:inkChg>
        <pc:inkChg chg="add">
          <ac:chgData name="Arianna Baldini" userId="a571388ff4c262c2" providerId="LiveId" clId="{C738CAB2-EE50-4F4C-932F-19A4A85829D5}" dt="2026-02-13T08:19:27.415" v="752" actId="9405"/>
          <ac:inkMkLst>
            <pc:docMk/>
            <pc:sldMk cId="1918544434" sldId="264"/>
            <ac:inkMk id="49" creationId="{AFCCBC73-AC6B-1943-9E8F-1F38CE26B4A7}"/>
          </ac:inkMkLst>
        </pc:inkChg>
        <pc:inkChg chg="add">
          <ac:chgData name="Arianna Baldini" userId="a571388ff4c262c2" providerId="LiveId" clId="{C738CAB2-EE50-4F4C-932F-19A4A85829D5}" dt="2026-02-13T08:19:31.193" v="753" actId="9405"/>
          <ac:inkMkLst>
            <pc:docMk/>
            <pc:sldMk cId="1918544434" sldId="264"/>
            <ac:inkMk id="50" creationId="{14897B6A-A98B-4595-4073-F9F9DB157399}"/>
          </ac:inkMkLst>
        </pc:inkChg>
        <pc:inkChg chg="add">
          <ac:chgData name="Arianna Baldini" userId="a571388ff4c262c2" providerId="LiveId" clId="{C738CAB2-EE50-4F4C-932F-19A4A85829D5}" dt="2026-02-13T08:19:40.237" v="754" actId="9405"/>
          <ac:inkMkLst>
            <pc:docMk/>
            <pc:sldMk cId="1918544434" sldId="264"/>
            <ac:inkMk id="51" creationId="{4FC58308-666F-1015-9E0B-9D5FEE02392E}"/>
          </ac:inkMkLst>
        </pc:inkChg>
        <pc:inkChg chg="add">
          <ac:chgData name="Arianna Baldini" userId="a571388ff4c262c2" providerId="LiveId" clId="{C738CAB2-EE50-4F4C-932F-19A4A85829D5}" dt="2026-02-13T08:19:42.441" v="756"/>
          <ac:inkMkLst>
            <pc:docMk/>
            <pc:sldMk cId="1918544434" sldId="264"/>
            <ac:inkMk id="53" creationId="{99BAE27D-CADB-3463-5F47-2112D98A045A}"/>
          </ac:inkMkLst>
        </pc:inkChg>
        <pc:inkChg chg="add mod">
          <ac:chgData name="Arianna Baldini" userId="a571388ff4c262c2" providerId="LiveId" clId="{C738CAB2-EE50-4F4C-932F-19A4A85829D5}" dt="2026-02-13T08:19:51.139" v="759"/>
          <ac:inkMkLst>
            <pc:docMk/>
            <pc:sldMk cId="1918544434" sldId="264"/>
            <ac:inkMk id="55" creationId="{40F11EEB-EF42-8E91-7C2B-2BD9B53C5569}"/>
          </ac:inkMkLst>
        </pc:inkChg>
        <pc:inkChg chg="add">
          <ac:chgData name="Arianna Baldini" userId="a571388ff4c262c2" providerId="LiveId" clId="{C738CAB2-EE50-4F4C-932F-19A4A85829D5}" dt="2026-02-13T08:19:53.123" v="760" actId="9405"/>
          <ac:inkMkLst>
            <pc:docMk/>
            <pc:sldMk cId="1918544434" sldId="264"/>
            <ac:inkMk id="56" creationId="{3846CEB0-951D-004F-7265-0BC226EA7F35}"/>
          </ac:inkMkLst>
        </pc:inkChg>
        <pc:inkChg chg="add mod">
          <ac:chgData name="Arianna Baldini" userId="a571388ff4c262c2" providerId="LiveId" clId="{C738CAB2-EE50-4F4C-932F-19A4A85829D5}" dt="2026-02-13T08:20:28.730" v="767"/>
          <ac:inkMkLst>
            <pc:docMk/>
            <pc:sldMk cId="1918544434" sldId="264"/>
            <ac:inkMk id="57" creationId="{341A00D8-D87E-CE51-49CA-A3DEBE308763}"/>
          </ac:inkMkLst>
        </pc:inkChg>
        <pc:inkChg chg="add mod">
          <ac:chgData name="Arianna Baldini" userId="a571388ff4c262c2" providerId="LiveId" clId="{C738CAB2-EE50-4F4C-932F-19A4A85829D5}" dt="2026-02-13T08:20:28.730" v="767"/>
          <ac:inkMkLst>
            <pc:docMk/>
            <pc:sldMk cId="1918544434" sldId="264"/>
            <ac:inkMk id="58" creationId="{9D93F241-9BFB-C594-18B7-428C424C3190}"/>
          </ac:inkMkLst>
        </pc:inkChg>
        <pc:inkChg chg="add mod">
          <ac:chgData name="Arianna Baldini" userId="a571388ff4c262c2" providerId="LiveId" clId="{C738CAB2-EE50-4F4C-932F-19A4A85829D5}" dt="2026-02-13T08:20:28.730" v="767"/>
          <ac:inkMkLst>
            <pc:docMk/>
            <pc:sldMk cId="1918544434" sldId="264"/>
            <ac:inkMk id="59" creationId="{93557EB3-743F-5CD7-7504-29DDFCD91C5C}"/>
          </ac:inkMkLst>
        </pc:inkChg>
        <pc:inkChg chg="add mod">
          <ac:chgData name="Arianna Baldini" userId="a571388ff4c262c2" providerId="LiveId" clId="{C738CAB2-EE50-4F4C-932F-19A4A85829D5}" dt="2026-02-13T08:20:28.730" v="767"/>
          <ac:inkMkLst>
            <pc:docMk/>
            <pc:sldMk cId="1918544434" sldId="264"/>
            <ac:inkMk id="61" creationId="{29775F36-79E5-98AE-6FA4-4E4C23B25105}"/>
          </ac:inkMkLst>
        </pc:inkChg>
        <pc:inkChg chg="add mod">
          <ac:chgData name="Arianna Baldini" userId="a571388ff4c262c2" providerId="LiveId" clId="{C738CAB2-EE50-4F4C-932F-19A4A85829D5}" dt="2026-02-13T08:20:28.730" v="767"/>
          <ac:inkMkLst>
            <pc:docMk/>
            <pc:sldMk cId="1918544434" sldId="264"/>
            <ac:inkMk id="62" creationId="{B5C67137-C131-4E49-3E20-5CF77283F5FA}"/>
          </ac:inkMkLst>
        </pc:inkChg>
      </pc:sldChg>
      <pc:sldChg chg="addSp delSp modSp new mod setBg addAnim delAnim">
        <pc:chgData name="Arianna Baldini" userId="a571388ff4c262c2" providerId="LiveId" clId="{C738CAB2-EE50-4F4C-932F-19A4A85829D5}" dt="2026-02-19T13:21:30.933" v="1045" actId="403"/>
        <pc:sldMkLst>
          <pc:docMk/>
          <pc:sldMk cId="3036781368" sldId="265"/>
        </pc:sldMkLst>
        <pc:spChg chg="add del mod ord">
          <ac:chgData name="Arianna Baldini" userId="a571388ff4c262c2" providerId="LiveId" clId="{C738CAB2-EE50-4F4C-932F-19A4A85829D5}" dt="2026-02-19T13:18:16.846" v="876" actId="1076"/>
          <ac:spMkLst>
            <pc:docMk/>
            <pc:sldMk cId="3036781368" sldId="265"/>
            <ac:spMk id="2" creationId="{7628229C-FA26-508C-8F64-73DD361ADA06}"/>
          </ac:spMkLst>
        </pc:spChg>
        <pc:spChg chg="add mod">
          <ac:chgData name="Arianna Baldini" userId="a571388ff4c262c2" providerId="LiveId" clId="{C738CAB2-EE50-4F4C-932F-19A4A85829D5}" dt="2026-02-19T13:21:30.933" v="1045" actId="403"/>
          <ac:spMkLst>
            <pc:docMk/>
            <pc:sldMk cId="3036781368" sldId="265"/>
            <ac:spMk id="4" creationId="{36347A74-C3AC-3DB1-C078-E17354299DB6}"/>
          </ac:spMkLst>
        </pc:spChg>
        <pc:spChg chg="add">
          <ac:chgData name="Arianna Baldini" userId="a571388ff4c262c2" providerId="LiveId" clId="{C738CAB2-EE50-4F4C-932F-19A4A85829D5}" dt="2026-02-19T13:18:05.542" v="872" actId="26606"/>
          <ac:spMkLst>
            <pc:docMk/>
            <pc:sldMk cId="3036781368" sldId="265"/>
            <ac:spMk id="16" creationId="{E91DC736-0EF8-4F87-9146-EBF1D2EE4D3D}"/>
          </ac:spMkLst>
        </pc:spChg>
        <pc:spChg chg="add">
          <ac:chgData name="Arianna Baldini" userId="a571388ff4c262c2" providerId="LiveId" clId="{C738CAB2-EE50-4F4C-932F-19A4A85829D5}" dt="2026-02-19T13:18:05.542" v="872" actId="26606"/>
          <ac:spMkLst>
            <pc:docMk/>
            <pc:sldMk cId="3036781368" sldId="265"/>
            <ac:spMk id="17" creationId="{097CD68E-23E3-4007-8847-CD0944C4F7BE}"/>
          </ac:spMkLst>
        </pc:spChg>
        <pc:spChg chg="add">
          <ac:chgData name="Arianna Baldini" userId="a571388ff4c262c2" providerId="LiveId" clId="{C738CAB2-EE50-4F4C-932F-19A4A85829D5}" dt="2026-02-19T13:18:05.542" v="872" actId="26606"/>
          <ac:spMkLst>
            <pc:docMk/>
            <pc:sldMk cId="3036781368" sldId="265"/>
            <ac:spMk id="18" creationId="{AF2F604E-43BE-4DC3-B983-E071523364F8}"/>
          </ac:spMkLst>
        </pc:spChg>
        <pc:spChg chg="add">
          <ac:chgData name="Arianna Baldini" userId="a571388ff4c262c2" providerId="LiveId" clId="{C738CAB2-EE50-4F4C-932F-19A4A85829D5}" dt="2026-02-19T13:18:05.542" v="872" actId="26606"/>
          <ac:spMkLst>
            <pc:docMk/>
            <pc:sldMk cId="3036781368" sldId="265"/>
            <ac:spMk id="19" creationId="{08C9B587-E65E-4B52-B37C-ABEBB6E87928}"/>
          </ac:spMkLst>
        </pc:spChg>
        <pc:picChg chg="add mod">
          <ac:chgData name="Arianna Baldini" userId="a571388ff4c262c2" providerId="LiveId" clId="{C738CAB2-EE50-4F4C-932F-19A4A85829D5}" dt="2026-02-19T13:18:05.542" v="872" actId="26606"/>
          <ac:picMkLst>
            <pc:docMk/>
            <pc:sldMk cId="3036781368" sldId="265"/>
            <ac:picMk id="3" creationId="{FE6202D3-84AE-7F6F-DB68-F70575F0EB30}"/>
          </ac:picMkLst>
        </pc:picChg>
      </pc:sldChg>
      <pc:sldChg chg="addSp modSp new mod setBg">
        <pc:chgData name="Arianna Baldini" userId="a571388ff4c262c2" providerId="LiveId" clId="{C738CAB2-EE50-4F4C-932F-19A4A85829D5}" dt="2026-02-22T22:44:18.925" v="5210" actId="115"/>
        <pc:sldMkLst>
          <pc:docMk/>
          <pc:sldMk cId="1572502941" sldId="266"/>
        </pc:sldMkLst>
        <pc:spChg chg="mod">
          <ac:chgData name="Arianna Baldini" userId="a571388ff4c262c2" providerId="LiveId" clId="{C738CAB2-EE50-4F4C-932F-19A4A85829D5}" dt="2026-02-19T13:32:24.932" v="1136" actId="26606"/>
          <ac:spMkLst>
            <pc:docMk/>
            <pc:sldMk cId="1572502941" sldId="266"/>
            <ac:spMk id="2" creationId="{661E20D8-0A52-9E34-84FA-0ED22CAAE078}"/>
          </ac:spMkLst>
        </pc:spChg>
        <pc:spChg chg="add mod">
          <ac:chgData name="Arianna Baldini" userId="a571388ff4c262c2" providerId="LiveId" clId="{C738CAB2-EE50-4F4C-932F-19A4A85829D5}" dt="2026-02-22T22:44:18.925" v="5210" actId="115"/>
          <ac:spMkLst>
            <pc:docMk/>
            <pc:sldMk cId="1572502941" sldId="266"/>
            <ac:spMk id="11" creationId="{16716E31-F57B-BE34-DB17-80EB86DBA924}"/>
          </ac:spMkLst>
        </pc:spChg>
        <pc:spChg chg="add">
          <ac:chgData name="Arianna Baldini" userId="a571388ff4c262c2" providerId="LiveId" clId="{C738CAB2-EE50-4F4C-932F-19A4A85829D5}" dt="2026-02-19T13:32:24.932" v="1136" actId="26606"/>
          <ac:spMkLst>
            <pc:docMk/>
            <pc:sldMk cId="1572502941" sldId="266"/>
            <ac:spMk id="15" creationId="{18F923FF-DD0C-4FD3-A1B4-68DFA511C82D}"/>
          </ac:spMkLst>
        </pc:spChg>
        <pc:spChg chg="add">
          <ac:chgData name="Arianna Baldini" userId="a571388ff4c262c2" providerId="LiveId" clId="{C738CAB2-EE50-4F4C-932F-19A4A85829D5}" dt="2026-02-19T13:32:24.932" v="1136" actId="26606"/>
          <ac:spMkLst>
            <pc:docMk/>
            <pc:sldMk cId="1572502941" sldId="266"/>
            <ac:spMk id="17" creationId="{114A821F-8663-46BA-8CC0-D4C44F639F3A}"/>
          </ac:spMkLst>
        </pc:spChg>
        <pc:spChg chg="add">
          <ac:chgData name="Arianna Baldini" userId="a571388ff4c262c2" providerId="LiveId" clId="{C738CAB2-EE50-4F4C-932F-19A4A85829D5}" dt="2026-02-19T13:32:24.932" v="1136" actId="26606"/>
          <ac:spMkLst>
            <pc:docMk/>
            <pc:sldMk cId="1572502941" sldId="266"/>
            <ac:spMk id="19" creationId="{67EF550F-47CE-4FB2-9DAC-12AD835C833D}"/>
          </ac:spMkLst>
        </pc:spChg>
        <pc:picChg chg="add mod ord">
          <ac:chgData name="Arianna Baldini" userId="a571388ff4c262c2" providerId="LiveId" clId="{C738CAB2-EE50-4F4C-932F-19A4A85829D5}" dt="2026-02-19T13:32:24.932" v="1136" actId="26606"/>
          <ac:picMkLst>
            <pc:docMk/>
            <pc:sldMk cId="1572502941" sldId="266"/>
            <ac:picMk id="4" creationId="{C41CEDDD-3C32-0F53-8CF1-5C4AB5EDEC7C}"/>
          </ac:picMkLst>
        </pc:picChg>
        <pc:picChg chg="add mod ord">
          <ac:chgData name="Arianna Baldini" userId="a571388ff4c262c2" providerId="LiveId" clId="{C738CAB2-EE50-4F4C-932F-19A4A85829D5}" dt="2026-02-19T13:32:24.932" v="1136" actId="26606"/>
          <ac:picMkLst>
            <pc:docMk/>
            <pc:sldMk cId="1572502941" sldId="266"/>
            <ac:picMk id="6" creationId="{0DE9A543-FDBB-8F9F-6A76-B24E63A2D423}"/>
          </ac:picMkLst>
        </pc:picChg>
        <pc:picChg chg="add mod">
          <ac:chgData name="Arianna Baldini" userId="a571388ff4c262c2" providerId="LiveId" clId="{C738CAB2-EE50-4F4C-932F-19A4A85829D5}" dt="2026-02-19T13:32:24.932" v="1136" actId="26606"/>
          <ac:picMkLst>
            <pc:docMk/>
            <pc:sldMk cId="1572502941" sldId="266"/>
            <ac:picMk id="8" creationId="{DC60219E-FB2B-1C06-2611-228DAE7702AF}"/>
          </ac:picMkLst>
        </pc:picChg>
        <pc:picChg chg="add mod">
          <ac:chgData name="Arianna Baldini" userId="a571388ff4c262c2" providerId="LiveId" clId="{C738CAB2-EE50-4F4C-932F-19A4A85829D5}" dt="2026-02-19T13:32:24.932" v="1136" actId="26606"/>
          <ac:picMkLst>
            <pc:docMk/>
            <pc:sldMk cId="1572502941" sldId="266"/>
            <ac:picMk id="10" creationId="{08BE0BA6-41AC-5470-50B7-943AC780C90C}"/>
          </ac:picMkLst>
        </pc:picChg>
        <pc:inkChg chg="add">
          <ac:chgData name="Arianna Baldini" userId="a571388ff4c262c2" providerId="LiveId" clId="{C738CAB2-EE50-4F4C-932F-19A4A85829D5}" dt="2026-02-19T13:33:30.348" v="1272" actId="9405"/>
          <ac:inkMkLst>
            <pc:docMk/>
            <pc:sldMk cId="1572502941" sldId="266"/>
            <ac:inkMk id="12" creationId="{90E2B90C-173F-8197-EE4A-7DC62928D672}"/>
          </ac:inkMkLst>
        </pc:inkChg>
        <pc:inkChg chg="add">
          <ac:chgData name="Arianna Baldini" userId="a571388ff4c262c2" providerId="LiveId" clId="{C738CAB2-EE50-4F4C-932F-19A4A85829D5}" dt="2026-02-19T13:33:30.638" v="1273" actId="9405"/>
          <ac:inkMkLst>
            <pc:docMk/>
            <pc:sldMk cId="1572502941" sldId="266"/>
            <ac:inkMk id="13" creationId="{05BEAD42-BAD6-111D-B4A1-333A682D02DE}"/>
          </ac:inkMkLst>
        </pc:inkChg>
      </pc:sldChg>
      <pc:sldChg chg="addSp delSp modSp new mod">
        <pc:chgData name="Arianna Baldini" userId="a571388ff4c262c2" providerId="LiveId" clId="{C738CAB2-EE50-4F4C-932F-19A4A85829D5}" dt="2026-02-19T13:44:14.201" v="1539" actId="9405"/>
        <pc:sldMkLst>
          <pc:docMk/>
          <pc:sldMk cId="2645112022" sldId="267"/>
        </pc:sldMkLst>
        <pc:spChg chg="mod">
          <ac:chgData name="Arianna Baldini" userId="a571388ff4c262c2" providerId="LiveId" clId="{C738CAB2-EE50-4F4C-932F-19A4A85829D5}" dt="2026-02-19T13:36:50.591" v="1307" actId="2711"/>
          <ac:spMkLst>
            <pc:docMk/>
            <pc:sldMk cId="2645112022" sldId="267"/>
            <ac:spMk id="2" creationId="{2ABD77F8-210A-C94B-4638-6C733906DA44}"/>
          </ac:spMkLst>
        </pc:spChg>
        <pc:spChg chg="add mod">
          <ac:chgData name="Arianna Baldini" userId="a571388ff4c262c2" providerId="LiveId" clId="{C738CAB2-EE50-4F4C-932F-19A4A85829D5}" dt="2026-02-19T13:42:30.322" v="1537" actId="20577"/>
          <ac:spMkLst>
            <pc:docMk/>
            <pc:sldMk cId="2645112022" sldId="267"/>
            <ac:spMk id="7" creationId="{D5FC933B-DD90-1F41-17AE-0FBE6CA30F3C}"/>
          </ac:spMkLst>
        </pc:spChg>
        <pc:picChg chg="add mod">
          <ac:chgData name="Arianna Baldini" userId="a571388ff4c262c2" providerId="LiveId" clId="{C738CAB2-EE50-4F4C-932F-19A4A85829D5}" dt="2026-02-19T13:42:13.433" v="1511" actId="1076"/>
          <ac:picMkLst>
            <pc:docMk/>
            <pc:sldMk cId="2645112022" sldId="267"/>
            <ac:picMk id="9" creationId="{888434AE-95F3-5531-2571-6AA97F9F0F38}"/>
          </ac:picMkLst>
        </pc:picChg>
        <pc:inkChg chg="add">
          <ac:chgData name="Arianna Baldini" userId="a571388ff4c262c2" providerId="LiveId" clId="{C738CAB2-EE50-4F4C-932F-19A4A85829D5}" dt="2026-02-19T13:36:17.524" v="1275" actId="9405"/>
          <ac:inkMkLst>
            <pc:docMk/>
            <pc:sldMk cId="2645112022" sldId="267"/>
            <ac:inkMk id="3" creationId="{CA2C110D-B8E8-DBF1-0C6A-3A0AB5DCCAFE}"/>
          </ac:inkMkLst>
        </pc:inkChg>
        <pc:inkChg chg="add">
          <ac:chgData name="Arianna Baldini" userId="a571388ff4c262c2" providerId="LiveId" clId="{C738CAB2-EE50-4F4C-932F-19A4A85829D5}" dt="2026-02-19T13:36:19.045" v="1276" actId="9405"/>
          <ac:inkMkLst>
            <pc:docMk/>
            <pc:sldMk cId="2645112022" sldId="267"/>
            <ac:inkMk id="4" creationId="{2058F748-F328-4044-F4EC-088D3EDD54B1}"/>
          </ac:inkMkLst>
        </pc:inkChg>
        <pc:inkChg chg="add">
          <ac:chgData name="Arianna Baldini" userId="a571388ff4c262c2" providerId="LiveId" clId="{C738CAB2-EE50-4F4C-932F-19A4A85829D5}" dt="2026-02-19T13:43:04.402" v="1538" actId="9405"/>
          <ac:inkMkLst>
            <pc:docMk/>
            <pc:sldMk cId="2645112022" sldId="267"/>
            <ac:inkMk id="10" creationId="{84D1C81E-F41A-D688-8838-9BFAC2936E3F}"/>
          </ac:inkMkLst>
        </pc:inkChg>
        <pc:inkChg chg="add">
          <ac:chgData name="Arianna Baldini" userId="a571388ff4c262c2" providerId="LiveId" clId="{C738CAB2-EE50-4F4C-932F-19A4A85829D5}" dt="2026-02-19T13:44:14.201" v="1539" actId="9405"/>
          <ac:inkMkLst>
            <pc:docMk/>
            <pc:sldMk cId="2645112022" sldId="267"/>
            <ac:inkMk id="11" creationId="{746F2F5D-76B1-5217-40D8-81F441A1BBA0}"/>
          </ac:inkMkLst>
        </pc:inkChg>
      </pc:sldChg>
      <pc:sldChg chg="addSp delSp modSp add mod ord">
        <pc:chgData name="Arianna Baldini" userId="a571388ff4c262c2" providerId="LiveId" clId="{C738CAB2-EE50-4F4C-932F-19A4A85829D5}" dt="2026-02-19T14:39:48.510" v="3873" actId="20577"/>
        <pc:sldMkLst>
          <pc:docMk/>
          <pc:sldMk cId="1164374713" sldId="268"/>
        </pc:sldMkLst>
        <pc:spChg chg="mod">
          <ac:chgData name="Arianna Baldini" userId="a571388ff4c262c2" providerId="LiveId" clId="{C738CAB2-EE50-4F4C-932F-19A4A85829D5}" dt="2026-02-19T14:39:48.510" v="3873" actId="20577"/>
          <ac:spMkLst>
            <pc:docMk/>
            <pc:sldMk cId="1164374713" sldId="268"/>
            <ac:spMk id="4" creationId="{2D93B231-9EDD-770E-233A-46D97D38D2FC}"/>
          </ac:spMkLst>
        </pc:spChg>
        <pc:spChg chg="add mod">
          <ac:chgData name="Arianna Baldini" userId="a571388ff4c262c2" providerId="LiveId" clId="{C738CAB2-EE50-4F4C-932F-19A4A85829D5}" dt="2026-02-19T13:45:11.451" v="1575" actId="2711"/>
          <ac:spMkLst>
            <pc:docMk/>
            <pc:sldMk cId="1164374713" sldId="268"/>
            <ac:spMk id="6" creationId="{C2E6676F-C955-83D2-CE31-BD2C66DAF216}"/>
          </ac:spMkLst>
        </pc:spChg>
        <pc:spChg chg="add mod">
          <ac:chgData name="Arianna Baldini" userId="a571388ff4c262c2" providerId="LiveId" clId="{C738CAB2-EE50-4F4C-932F-19A4A85829D5}" dt="2026-02-19T14:02:06.306" v="2262" actId="1076"/>
          <ac:spMkLst>
            <pc:docMk/>
            <pc:sldMk cId="1164374713" sldId="268"/>
            <ac:spMk id="8" creationId="{58FE3E57-81AC-A228-14DE-D91C3A973B48}"/>
          </ac:spMkLst>
        </pc:spChg>
        <pc:spChg chg="add mod">
          <ac:chgData name="Arianna Baldini" userId="a571388ff4c262c2" providerId="LiveId" clId="{C738CAB2-EE50-4F4C-932F-19A4A85829D5}" dt="2026-02-19T14:03:27.128" v="2310" actId="113"/>
          <ac:spMkLst>
            <pc:docMk/>
            <pc:sldMk cId="1164374713" sldId="268"/>
            <ac:spMk id="10" creationId="{5EBB3EA0-8FA7-6056-4FB0-D9565DC73A1F}"/>
          </ac:spMkLst>
        </pc:spChg>
        <pc:picChg chg="mod">
          <ac:chgData name="Arianna Baldini" userId="a571388ff4c262c2" providerId="LiveId" clId="{C738CAB2-EE50-4F4C-932F-19A4A85829D5}" dt="2026-02-19T13:45:25.294" v="1577" actId="1076"/>
          <ac:picMkLst>
            <pc:docMk/>
            <pc:sldMk cId="1164374713" sldId="268"/>
            <ac:picMk id="3" creationId="{3DD56A31-676C-D499-243A-9619C84B469A}"/>
          </ac:picMkLst>
        </pc:picChg>
      </pc:sldChg>
      <pc:sldChg chg="addSp delSp modSp new mod setBg addAnim setClrOvrMap">
        <pc:chgData name="Arianna Baldini" userId="a571388ff4c262c2" providerId="LiveId" clId="{C738CAB2-EE50-4F4C-932F-19A4A85829D5}" dt="2026-02-19T14:28:41.793" v="3286" actId="113"/>
        <pc:sldMkLst>
          <pc:docMk/>
          <pc:sldMk cId="2397917243" sldId="269"/>
        </pc:sldMkLst>
        <pc:spChg chg="mod">
          <ac:chgData name="Arianna Baldini" userId="a571388ff4c262c2" providerId="LiveId" clId="{C738CAB2-EE50-4F4C-932F-19A4A85829D5}" dt="2026-02-19T14:07:50.275" v="2350" actId="1076"/>
          <ac:spMkLst>
            <pc:docMk/>
            <pc:sldMk cId="2397917243" sldId="269"/>
            <ac:spMk id="2" creationId="{8090DA07-BF17-6C6E-61A5-627BB937C239}"/>
          </ac:spMkLst>
        </pc:spChg>
        <pc:spChg chg="add mod">
          <ac:chgData name="Arianna Baldini" userId="a571388ff4c262c2" providerId="LiveId" clId="{C738CAB2-EE50-4F4C-932F-19A4A85829D5}" dt="2026-02-19T14:12:09.582" v="2496" actId="113"/>
          <ac:spMkLst>
            <pc:docMk/>
            <pc:sldMk cId="2397917243" sldId="269"/>
            <ac:spMk id="5" creationId="{A7FEDAD9-A78F-2F46-9D6F-4E2D6A307AD2}"/>
          </ac:spMkLst>
        </pc:spChg>
        <pc:spChg chg="add mod">
          <ac:chgData name="Arianna Baldini" userId="a571388ff4c262c2" providerId="LiveId" clId="{C738CAB2-EE50-4F4C-932F-19A4A85829D5}" dt="2026-02-19T14:12:47.364" v="2529" actId="208"/>
          <ac:spMkLst>
            <pc:docMk/>
            <pc:sldMk cId="2397917243" sldId="269"/>
            <ac:spMk id="6" creationId="{A84E10A2-A552-9504-4B4A-D86893428676}"/>
          </ac:spMkLst>
        </pc:spChg>
        <pc:spChg chg="add mod">
          <ac:chgData name="Arianna Baldini" userId="a571388ff4c262c2" providerId="LiveId" clId="{C738CAB2-EE50-4F4C-932F-19A4A85829D5}" dt="2026-02-19T14:16:18.542" v="2706" actId="5793"/>
          <ac:spMkLst>
            <pc:docMk/>
            <pc:sldMk cId="2397917243" sldId="269"/>
            <ac:spMk id="7" creationId="{3F4E9258-D8CD-076A-7737-B1D6328DDE85}"/>
          </ac:spMkLst>
        </pc:spChg>
        <pc:spChg chg="add mod">
          <ac:chgData name="Arianna Baldini" userId="a571388ff4c262c2" providerId="LiveId" clId="{C738CAB2-EE50-4F4C-932F-19A4A85829D5}" dt="2026-02-19T14:20:17.172" v="2997" actId="20577"/>
          <ac:spMkLst>
            <pc:docMk/>
            <pc:sldMk cId="2397917243" sldId="269"/>
            <ac:spMk id="8" creationId="{C88D8C5F-6327-FF66-C1F1-35E0EA313100}"/>
          </ac:spMkLst>
        </pc:spChg>
        <pc:spChg chg="add">
          <ac:chgData name="Arianna Baldini" userId="a571388ff4c262c2" providerId="LiveId" clId="{C738CAB2-EE50-4F4C-932F-19A4A85829D5}" dt="2026-02-19T14:07:34.860" v="2346" actId="26606"/>
          <ac:spMkLst>
            <pc:docMk/>
            <pc:sldMk cId="2397917243" sldId="269"/>
            <ac:spMk id="9" creationId="{71B2258F-86CA-4D4D-8270-BC05FCDEBFB3}"/>
          </ac:spMkLst>
        </pc:spChg>
        <pc:spChg chg="add mod">
          <ac:chgData name="Arianna Baldini" userId="a571388ff4c262c2" providerId="LiveId" clId="{C738CAB2-EE50-4F4C-932F-19A4A85829D5}" dt="2026-02-19T14:23:21.774" v="3106" actId="20577"/>
          <ac:spMkLst>
            <pc:docMk/>
            <pc:sldMk cId="2397917243" sldId="269"/>
            <ac:spMk id="10" creationId="{2201C06C-6079-0F4B-5386-3EA509DC04D2}"/>
          </ac:spMkLst>
        </pc:spChg>
        <pc:spChg chg="add del mod">
          <ac:chgData name="Arianna Baldini" userId="a571388ff4c262c2" providerId="LiveId" clId="{C738CAB2-EE50-4F4C-932F-19A4A85829D5}" dt="2026-02-19T14:28:41.793" v="3286" actId="113"/>
          <ac:spMkLst>
            <pc:docMk/>
            <pc:sldMk cId="2397917243" sldId="269"/>
            <ac:spMk id="11" creationId="{B221F482-203A-B30C-7E3C-5106B85947A8}"/>
          </ac:spMkLst>
        </pc:spChg>
        <pc:picChg chg="add mod ord">
          <ac:chgData name="Arianna Baldini" userId="a571388ff4c262c2" providerId="LiveId" clId="{C738CAB2-EE50-4F4C-932F-19A4A85829D5}" dt="2026-02-19T14:12:39.721" v="2527" actId="1076"/>
          <ac:picMkLst>
            <pc:docMk/>
            <pc:sldMk cId="2397917243" sldId="269"/>
            <ac:picMk id="4" creationId="{85109DA9-9B39-A1E2-0D04-290276A8BDCF}"/>
          </ac:picMkLst>
        </pc:picChg>
        <pc:inkChg chg="add mod">
          <ac:chgData name="Arianna Baldini" userId="a571388ff4c262c2" providerId="LiveId" clId="{C738CAB2-EE50-4F4C-932F-19A4A85829D5}" dt="2026-02-19T14:07:34.860" v="2346" actId="26606"/>
          <ac:inkMkLst>
            <pc:docMk/>
            <pc:sldMk cId="2397917243" sldId="269"/>
            <ac:inkMk id="3" creationId="{1279495B-ED95-6A60-D89A-B025BADD4EC2}"/>
          </ac:inkMkLst>
        </pc:inkChg>
      </pc:sldChg>
      <pc:sldChg chg="addSp delSp modSp add mod">
        <pc:chgData name="Arianna Baldini" userId="a571388ff4c262c2" providerId="LiveId" clId="{C738CAB2-EE50-4F4C-932F-19A4A85829D5}" dt="2026-02-19T14:37:29.767" v="3818" actId="1076"/>
        <pc:sldMkLst>
          <pc:docMk/>
          <pc:sldMk cId="2635207328" sldId="270"/>
        </pc:sldMkLst>
        <pc:spChg chg="mod">
          <ac:chgData name="Arianna Baldini" userId="a571388ff4c262c2" providerId="LiveId" clId="{C738CAB2-EE50-4F4C-932F-19A4A85829D5}" dt="2026-02-19T14:34:34.227" v="3577" actId="20577"/>
          <ac:spMkLst>
            <pc:docMk/>
            <pc:sldMk cId="2635207328" sldId="270"/>
            <ac:spMk id="8" creationId="{55CC7755-8A2B-A600-D5E5-DDD0C3D3B62D}"/>
          </ac:spMkLst>
        </pc:spChg>
        <pc:spChg chg="mod">
          <ac:chgData name="Arianna Baldini" userId="a571388ff4c262c2" providerId="LiveId" clId="{C738CAB2-EE50-4F4C-932F-19A4A85829D5}" dt="2026-02-19T14:36:23.803" v="3745" actId="1076"/>
          <ac:spMkLst>
            <pc:docMk/>
            <pc:sldMk cId="2635207328" sldId="270"/>
            <ac:spMk id="11" creationId="{D58C438E-A721-0CFD-3155-E2FE3CC8DC31}"/>
          </ac:spMkLst>
        </pc:spChg>
        <pc:spChg chg="add mod">
          <ac:chgData name="Arianna Baldini" userId="a571388ff4c262c2" providerId="LiveId" clId="{C738CAB2-EE50-4F4C-932F-19A4A85829D5}" dt="2026-02-19T14:36:56.213" v="3815" actId="14100"/>
          <ac:spMkLst>
            <pc:docMk/>
            <pc:sldMk cId="2635207328" sldId="270"/>
            <ac:spMk id="12" creationId="{A1290A8A-C1FD-174C-FAFC-97F5C364A36B}"/>
          </ac:spMkLst>
        </pc:spChg>
        <pc:spChg chg="add mod">
          <ac:chgData name="Arianna Baldini" userId="a571388ff4c262c2" providerId="LiveId" clId="{C738CAB2-EE50-4F4C-932F-19A4A85829D5}" dt="2026-02-19T14:37:29.767" v="3818" actId="1076"/>
          <ac:spMkLst>
            <pc:docMk/>
            <pc:sldMk cId="2635207328" sldId="270"/>
            <ac:spMk id="13" creationId="{88D26F95-97A4-E4F2-C559-75DA13353328}"/>
          </ac:spMkLst>
        </pc:spChg>
        <pc:picChg chg="mod">
          <ac:chgData name="Arianna Baldini" userId="a571388ff4c262c2" providerId="LiveId" clId="{C738CAB2-EE50-4F4C-932F-19A4A85829D5}" dt="2026-02-19T14:35:47.958" v="3742" actId="1076"/>
          <ac:picMkLst>
            <pc:docMk/>
            <pc:sldMk cId="2635207328" sldId="270"/>
            <ac:picMk id="4" creationId="{47357B90-C4BA-82EC-7818-36172232D67D}"/>
          </ac:picMkLst>
        </pc:picChg>
      </pc:sldChg>
      <pc:sldChg chg="addSp delSp modSp new mod setBg setClrOvrMap">
        <pc:chgData name="Arianna Baldini" userId="a571388ff4c262c2" providerId="LiveId" clId="{C738CAB2-EE50-4F4C-932F-19A4A85829D5}" dt="2026-02-22T21:32:37.517" v="4009" actId="12"/>
        <pc:sldMkLst>
          <pc:docMk/>
          <pc:sldMk cId="3557123742" sldId="271"/>
        </pc:sldMkLst>
        <pc:spChg chg="mod ord">
          <ac:chgData name="Arianna Baldini" userId="a571388ff4c262c2" providerId="LiveId" clId="{C738CAB2-EE50-4F4C-932F-19A4A85829D5}" dt="2026-02-22T21:30:55.047" v="3943" actId="1076"/>
          <ac:spMkLst>
            <pc:docMk/>
            <pc:sldMk cId="3557123742" sldId="271"/>
            <ac:spMk id="2" creationId="{794C8EEE-1BFB-DF4B-C63B-6DF125754929}"/>
          </ac:spMkLst>
        </pc:spChg>
        <pc:spChg chg="add del mod">
          <ac:chgData name="Arianna Baldini" userId="a571388ff4c262c2" providerId="LiveId" clId="{C738CAB2-EE50-4F4C-932F-19A4A85829D5}" dt="2026-02-22T21:31:11.572" v="3949" actId="478"/>
          <ac:spMkLst>
            <pc:docMk/>
            <pc:sldMk cId="3557123742" sldId="271"/>
            <ac:spMk id="4" creationId="{20FDB475-AF83-7C1E-FA18-0F19749AB2E7}"/>
          </ac:spMkLst>
        </pc:spChg>
        <pc:spChg chg="add mod">
          <ac:chgData name="Arianna Baldini" userId="a571388ff4c262c2" providerId="LiveId" clId="{C738CAB2-EE50-4F4C-932F-19A4A85829D5}" dt="2026-02-22T21:32:37.517" v="4009" actId="12"/>
          <ac:spMkLst>
            <pc:docMk/>
            <pc:sldMk cId="3557123742" sldId="271"/>
            <ac:spMk id="5" creationId="{DC7F3EF9-62DE-C628-CD82-1AEBEED31A01}"/>
          </ac:spMkLst>
        </pc:spChg>
        <pc:spChg chg="add">
          <ac:chgData name="Arianna Baldini" userId="a571388ff4c262c2" providerId="LiveId" clId="{C738CAB2-EE50-4F4C-932F-19A4A85829D5}" dt="2026-02-22T21:30:51.071" v="3942" actId="26606"/>
          <ac:spMkLst>
            <pc:docMk/>
            <pc:sldMk cId="3557123742" sldId="271"/>
            <ac:spMk id="8" creationId="{71B2258F-86CA-4D4D-8270-BC05FCDEBFB3}"/>
          </ac:spMkLst>
        </pc:spChg>
        <pc:picChg chg="add mod">
          <ac:chgData name="Arianna Baldini" userId="a571388ff4c262c2" providerId="LiveId" clId="{C738CAB2-EE50-4F4C-932F-19A4A85829D5}" dt="2026-02-22T21:30:51.071" v="3942" actId="26606"/>
          <ac:picMkLst>
            <pc:docMk/>
            <pc:sldMk cId="3557123742" sldId="271"/>
            <ac:picMk id="3" creationId="{70356154-CC38-276C-45AD-2B567F7AC14B}"/>
          </ac:picMkLst>
        </pc:picChg>
        <pc:picChg chg="add del">
          <ac:chgData name="Arianna Baldini" userId="a571388ff4c262c2" providerId="LiveId" clId="{C738CAB2-EE50-4F4C-932F-19A4A85829D5}" dt="2026-02-22T21:31:11.572" v="3949" actId="478"/>
          <ac:picMkLst>
            <pc:docMk/>
            <pc:sldMk cId="3557123742" sldId="271"/>
            <ac:picMk id="1026" creationId="{3E25B392-ED9D-079D-AB6D-AE3ACE128EF1}"/>
          </ac:picMkLst>
        </pc:picChg>
        <pc:picChg chg="add del mod">
          <ac:chgData name="Arianna Baldini" userId="a571388ff4c262c2" providerId="LiveId" clId="{C738CAB2-EE50-4F4C-932F-19A4A85829D5}" dt="2026-02-22T21:31:11.572" v="3949" actId="478"/>
          <ac:picMkLst>
            <pc:docMk/>
            <pc:sldMk cId="3557123742" sldId="271"/>
            <ac:picMk id="1028" creationId="{9FC4BBCA-27AB-51F5-AA01-DBD20BF4F53A}"/>
          </ac:picMkLst>
        </pc:picChg>
        <pc:picChg chg="add del mod">
          <ac:chgData name="Arianna Baldini" userId="a571388ff4c262c2" providerId="LiveId" clId="{C738CAB2-EE50-4F4C-932F-19A4A85829D5}" dt="2026-02-22T21:31:11.572" v="3949" actId="478"/>
          <ac:picMkLst>
            <pc:docMk/>
            <pc:sldMk cId="3557123742" sldId="271"/>
            <ac:picMk id="1030" creationId="{199F62CE-C2C7-D262-7502-3FFC9F443593}"/>
          </ac:picMkLst>
        </pc:picChg>
        <pc:picChg chg="add del mod">
          <ac:chgData name="Arianna Baldini" userId="a571388ff4c262c2" providerId="LiveId" clId="{C738CAB2-EE50-4F4C-932F-19A4A85829D5}" dt="2026-02-22T21:31:11.572" v="3949" actId="478"/>
          <ac:picMkLst>
            <pc:docMk/>
            <pc:sldMk cId="3557123742" sldId="271"/>
            <ac:picMk id="1032" creationId="{03A3E01F-2FB4-E16D-62CC-A202BE6AA4CB}"/>
          </ac:picMkLst>
        </pc:picChg>
      </pc:sldChg>
      <pc:sldChg chg="addSp modSp new mod setBg">
        <pc:chgData name="Arianna Baldini" userId="a571388ff4c262c2" providerId="LiveId" clId="{C738CAB2-EE50-4F4C-932F-19A4A85829D5}" dt="2026-02-22T21:40:10.110" v="4070" actId="1076"/>
        <pc:sldMkLst>
          <pc:docMk/>
          <pc:sldMk cId="222615780" sldId="272"/>
        </pc:sldMkLst>
        <pc:spChg chg="mod ord">
          <ac:chgData name="Arianna Baldini" userId="a571388ff4c262c2" providerId="LiveId" clId="{C738CAB2-EE50-4F4C-932F-19A4A85829D5}" dt="2026-02-22T21:36:04.857" v="4060" actId="20577"/>
          <ac:spMkLst>
            <pc:docMk/>
            <pc:sldMk cId="222615780" sldId="272"/>
            <ac:spMk id="2" creationId="{B409A618-7E2F-6DC6-FC33-00C67A0F2900}"/>
          </ac:spMkLst>
        </pc:spChg>
        <pc:spChg chg="add mod">
          <ac:chgData name="Arianna Baldini" userId="a571388ff4c262c2" providerId="LiveId" clId="{C738CAB2-EE50-4F4C-932F-19A4A85829D5}" dt="2026-02-22T21:40:10.110" v="4070" actId="1076"/>
          <ac:spMkLst>
            <pc:docMk/>
            <pc:sldMk cId="222615780" sldId="272"/>
            <ac:spMk id="4" creationId="{632DC029-6F3D-5916-D5AA-DACF4AA351DB}"/>
          </ac:spMkLst>
        </pc:spChg>
        <pc:spChg chg="add">
          <ac:chgData name="Arianna Baldini" userId="a571388ff4c262c2" providerId="LiveId" clId="{C738CAB2-EE50-4F4C-932F-19A4A85829D5}" dt="2026-02-22T21:35:50.824" v="4056" actId="26606"/>
          <ac:spMkLst>
            <pc:docMk/>
            <pc:sldMk cId="222615780" sldId="272"/>
            <ac:spMk id="8" creationId="{E91DC736-0EF8-4F87-9146-EBF1D2EE4D3D}"/>
          </ac:spMkLst>
        </pc:spChg>
        <pc:spChg chg="add">
          <ac:chgData name="Arianna Baldini" userId="a571388ff4c262c2" providerId="LiveId" clId="{C738CAB2-EE50-4F4C-932F-19A4A85829D5}" dt="2026-02-22T21:35:50.824" v="4056" actId="26606"/>
          <ac:spMkLst>
            <pc:docMk/>
            <pc:sldMk cId="222615780" sldId="272"/>
            <ac:spMk id="10" creationId="{097CD68E-23E3-4007-8847-CD0944C4F7BE}"/>
          </ac:spMkLst>
        </pc:spChg>
        <pc:spChg chg="add">
          <ac:chgData name="Arianna Baldini" userId="a571388ff4c262c2" providerId="LiveId" clId="{C738CAB2-EE50-4F4C-932F-19A4A85829D5}" dt="2026-02-22T21:35:50.824" v="4056" actId="26606"/>
          <ac:spMkLst>
            <pc:docMk/>
            <pc:sldMk cId="222615780" sldId="272"/>
            <ac:spMk id="12" creationId="{AF2F604E-43BE-4DC3-B983-E071523364F8}"/>
          </ac:spMkLst>
        </pc:spChg>
        <pc:spChg chg="add">
          <ac:chgData name="Arianna Baldini" userId="a571388ff4c262c2" providerId="LiveId" clId="{C738CAB2-EE50-4F4C-932F-19A4A85829D5}" dt="2026-02-22T21:35:50.824" v="4056" actId="26606"/>
          <ac:spMkLst>
            <pc:docMk/>
            <pc:sldMk cId="222615780" sldId="272"/>
            <ac:spMk id="14" creationId="{08C9B587-E65E-4B52-B37C-ABEBB6E87928}"/>
          </ac:spMkLst>
        </pc:spChg>
        <pc:picChg chg="add mod">
          <ac:chgData name="Arianna Baldini" userId="a571388ff4c262c2" providerId="LiveId" clId="{C738CAB2-EE50-4F4C-932F-19A4A85829D5}" dt="2026-02-22T21:35:50.824" v="4056" actId="26606"/>
          <ac:picMkLst>
            <pc:docMk/>
            <pc:sldMk cId="222615780" sldId="272"/>
            <ac:picMk id="3" creationId="{16EEC620-AF31-836F-E381-3A62AFCCDBDD}"/>
          </ac:picMkLst>
        </pc:picChg>
      </pc:sldChg>
      <pc:sldChg chg="addSp delSp modSp new mod setBg addAnim">
        <pc:chgData name="Arianna Baldini" userId="a571388ff4c262c2" providerId="LiveId" clId="{C738CAB2-EE50-4F4C-932F-19A4A85829D5}" dt="2026-02-22T22:30:33.794" v="5073" actId="20577"/>
        <pc:sldMkLst>
          <pc:docMk/>
          <pc:sldMk cId="345129470" sldId="273"/>
        </pc:sldMkLst>
        <pc:spChg chg="mod ord">
          <ac:chgData name="Arianna Baldini" userId="a571388ff4c262c2" providerId="LiveId" clId="{C738CAB2-EE50-4F4C-932F-19A4A85829D5}" dt="2026-02-22T22:30:06.774" v="5005" actId="26606"/>
          <ac:spMkLst>
            <pc:docMk/>
            <pc:sldMk cId="345129470" sldId="273"/>
            <ac:spMk id="2" creationId="{48B49352-0D57-5223-2871-A36E51F63C73}"/>
          </ac:spMkLst>
        </pc:spChg>
        <pc:spChg chg="add mod">
          <ac:chgData name="Arianna Baldini" userId="a571388ff4c262c2" providerId="LiveId" clId="{C738CAB2-EE50-4F4C-932F-19A4A85829D5}" dt="2026-02-22T22:30:33.794" v="5073" actId="20577"/>
          <ac:spMkLst>
            <pc:docMk/>
            <pc:sldMk cId="345129470" sldId="273"/>
            <ac:spMk id="4" creationId="{A43AA7F0-9105-B30A-DF62-2089580633C9}"/>
          </ac:spMkLst>
        </pc:spChg>
        <pc:spChg chg="add del">
          <ac:chgData name="Arianna Baldini" userId="a571388ff4c262c2" providerId="LiveId" clId="{C738CAB2-EE50-4F4C-932F-19A4A85829D5}" dt="2026-02-22T22:30:06.774" v="5005" actId="26606"/>
          <ac:spMkLst>
            <pc:docMk/>
            <pc:sldMk cId="345129470" sldId="273"/>
            <ac:spMk id="8" creationId="{0671A8AE-40A1-4631-A6B8-581AFF065482}"/>
          </ac:spMkLst>
        </pc:spChg>
        <pc:spChg chg="add del">
          <ac:chgData name="Arianna Baldini" userId="a571388ff4c262c2" providerId="LiveId" clId="{C738CAB2-EE50-4F4C-932F-19A4A85829D5}" dt="2026-02-22T22:30:06.774" v="5005" actId="26606"/>
          <ac:spMkLst>
            <pc:docMk/>
            <pc:sldMk cId="345129470" sldId="273"/>
            <ac:spMk id="10" creationId="{AB58EF07-17C2-48CF-ABB0-EEF1F17CB8F0}"/>
          </ac:spMkLst>
        </pc:spChg>
        <pc:spChg chg="add del">
          <ac:chgData name="Arianna Baldini" userId="a571388ff4c262c2" providerId="LiveId" clId="{C738CAB2-EE50-4F4C-932F-19A4A85829D5}" dt="2026-02-22T22:30:06.774" v="5005" actId="26606"/>
          <ac:spMkLst>
            <pc:docMk/>
            <pc:sldMk cId="345129470" sldId="273"/>
            <ac:spMk id="12" creationId="{AF2F604E-43BE-4DC3-B983-E071523364F8}"/>
          </ac:spMkLst>
        </pc:spChg>
        <pc:spChg chg="add del">
          <ac:chgData name="Arianna Baldini" userId="a571388ff4c262c2" providerId="LiveId" clId="{C738CAB2-EE50-4F4C-932F-19A4A85829D5}" dt="2026-02-22T22:30:06.774" v="5005" actId="26606"/>
          <ac:spMkLst>
            <pc:docMk/>
            <pc:sldMk cId="345129470" sldId="273"/>
            <ac:spMk id="14" creationId="{08C9B587-E65E-4B52-B37C-ABEBB6E87928}"/>
          </ac:spMkLst>
        </pc:spChg>
        <pc:spChg chg="add">
          <ac:chgData name="Arianna Baldini" userId="a571388ff4c262c2" providerId="LiveId" clId="{C738CAB2-EE50-4F4C-932F-19A4A85829D5}" dt="2026-02-22T22:30:06.774" v="5005" actId="26606"/>
          <ac:spMkLst>
            <pc:docMk/>
            <pc:sldMk cId="345129470" sldId="273"/>
            <ac:spMk id="19" creationId="{D2B783EE-0239-4717-BBEA-8C9EAC61C824}"/>
          </ac:spMkLst>
        </pc:spChg>
        <pc:spChg chg="add">
          <ac:chgData name="Arianna Baldini" userId="a571388ff4c262c2" providerId="LiveId" clId="{C738CAB2-EE50-4F4C-932F-19A4A85829D5}" dt="2026-02-22T22:30:06.774" v="5005" actId="26606"/>
          <ac:spMkLst>
            <pc:docMk/>
            <pc:sldMk cId="345129470" sldId="273"/>
            <ac:spMk id="21" creationId="{A7B99495-F43F-4D80-A44F-2CB4764EB90B}"/>
          </ac:spMkLst>
        </pc:spChg>
        <pc:spChg chg="add">
          <ac:chgData name="Arianna Baldini" userId="a571388ff4c262c2" providerId="LiveId" clId="{C738CAB2-EE50-4F4C-932F-19A4A85829D5}" dt="2026-02-22T22:30:06.774" v="5005" actId="26606"/>
          <ac:spMkLst>
            <pc:docMk/>
            <pc:sldMk cId="345129470" sldId="273"/>
            <ac:spMk id="23" creationId="{70BEB1E7-2F88-40BC-B73D-42E5B6F80BFC}"/>
          </ac:spMkLst>
        </pc:spChg>
        <pc:picChg chg="add mod">
          <ac:chgData name="Arianna Baldini" userId="a571388ff4c262c2" providerId="LiveId" clId="{C738CAB2-EE50-4F4C-932F-19A4A85829D5}" dt="2026-02-22T21:42:17.742" v="4108" actId="26606"/>
          <ac:picMkLst>
            <pc:docMk/>
            <pc:sldMk cId="345129470" sldId="273"/>
            <ac:picMk id="3" creationId="{1BE8C89A-1ABA-DBF1-1098-02EA3E65FB17}"/>
          </ac:picMkLst>
        </pc:picChg>
        <pc:picChg chg="add mod">
          <ac:chgData name="Arianna Baldini" userId="a571388ff4c262c2" providerId="LiveId" clId="{C738CAB2-EE50-4F4C-932F-19A4A85829D5}" dt="2026-02-22T22:30:06.774" v="5005" actId="26606"/>
          <ac:picMkLst>
            <pc:docMk/>
            <pc:sldMk cId="345129470" sldId="273"/>
            <ac:picMk id="6" creationId="{359E5C02-826C-E75C-94E5-0B279432A778}"/>
          </ac:picMkLst>
        </pc:picChg>
      </pc:sldChg>
      <pc:sldChg chg="addSp delSp modSp new mod setBg">
        <pc:chgData name="Arianna Baldini" userId="a571388ff4c262c2" providerId="LiveId" clId="{C738CAB2-EE50-4F4C-932F-19A4A85829D5}" dt="2026-02-22T21:56:24.055" v="4353" actId="1076"/>
        <pc:sldMkLst>
          <pc:docMk/>
          <pc:sldMk cId="2149646260" sldId="274"/>
        </pc:sldMkLst>
        <pc:spChg chg="mod">
          <ac:chgData name="Arianna Baldini" userId="a571388ff4c262c2" providerId="LiveId" clId="{C738CAB2-EE50-4F4C-932F-19A4A85829D5}" dt="2026-02-22T21:45:36.676" v="4127" actId="115"/>
          <ac:spMkLst>
            <pc:docMk/>
            <pc:sldMk cId="2149646260" sldId="274"/>
            <ac:spMk id="2" creationId="{A3685441-C533-506D-A4D9-11A67B760096}"/>
          </ac:spMkLst>
        </pc:spChg>
        <pc:spChg chg="add mod">
          <ac:chgData name="Arianna Baldini" userId="a571388ff4c262c2" providerId="LiveId" clId="{C738CAB2-EE50-4F4C-932F-19A4A85829D5}" dt="2026-02-22T21:47:14.513" v="4135" actId="123"/>
          <ac:spMkLst>
            <pc:docMk/>
            <pc:sldMk cId="2149646260" sldId="274"/>
            <ac:spMk id="4" creationId="{6A46C0A0-8FC4-2E7C-8046-329FE85358C9}"/>
          </ac:spMkLst>
        </pc:spChg>
        <pc:spChg chg="add mod">
          <ac:chgData name="Arianna Baldini" userId="a571388ff4c262c2" providerId="LiveId" clId="{C738CAB2-EE50-4F4C-932F-19A4A85829D5}" dt="2026-02-22T21:54:21.305" v="4334" actId="20577"/>
          <ac:spMkLst>
            <pc:docMk/>
            <pc:sldMk cId="2149646260" sldId="274"/>
            <ac:spMk id="5" creationId="{F92A2718-6969-CEBD-793B-AE0B715FF7A9}"/>
          </ac:spMkLst>
        </pc:spChg>
        <pc:spChg chg="add">
          <ac:chgData name="Arianna Baldini" userId="a571388ff4c262c2" providerId="LiveId" clId="{C738CAB2-EE50-4F4C-932F-19A4A85829D5}" dt="2026-02-22T21:45:11.948" v="4122" actId="26606"/>
          <ac:spMkLst>
            <pc:docMk/>
            <pc:sldMk cId="2149646260" sldId="274"/>
            <ac:spMk id="8" creationId="{06DA9DF9-31F7-4056-B42E-878CC92417B8}"/>
          </ac:spMkLst>
        </pc:spChg>
        <pc:spChg chg="add del mod">
          <ac:chgData name="Arianna Baldini" userId="a571388ff4c262c2" providerId="LiveId" clId="{C738CAB2-EE50-4F4C-932F-19A4A85829D5}" dt="2026-02-22T21:56:14.415" v="4351"/>
          <ac:spMkLst>
            <pc:docMk/>
            <pc:sldMk cId="2149646260" sldId="274"/>
            <ac:spMk id="9" creationId="{5CA8E680-A4C2-DDCA-8C10-3AA661F2BF17}"/>
          </ac:spMkLst>
        </pc:spChg>
        <pc:spChg chg="add">
          <ac:chgData name="Arianna Baldini" userId="a571388ff4c262c2" providerId="LiveId" clId="{C738CAB2-EE50-4F4C-932F-19A4A85829D5}" dt="2026-02-22T21:55:29.993" v="4337"/>
          <ac:spMkLst>
            <pc:docMk/>
            <pc:sldMk cId="2149646260" sldId="274"/>
            <ac:spMk id="10" creationId="{9B278A77-DD3D-A47F-6FC1-6C44DA505CF7}"/>
          </ac:spMkLst>
        </pc:spChg>
        <pc:spChg chg="add mod">
          <ac:chgData name="Arianna Baldini" userId="a571388ff4c262c2" providerId="LiveId" clId="{C738CAB2-EE50-4F4C-932F-19A4A85829D5}" dt="2026-02-22T21:56:24.055" v="4353" actId="1076"/>
          <ac:spMkLst>
            <pc:docMk/>
            <pc:sldMk cId="2149646260" sldId="274"/>
            <ac:spMk id="11" creationId="{CAD99552-8084-4E67-26AB-A448B23C92AD}"/>
          </ac:spMkLst>
        </pc:spChg>
        <pc:picChg chg="add mod">
          <ac:chgData name="Arianna Baldini" userId="a571388ff4c262c2" providerId="LiveId" clId="{C738CAB2-EE50-4F4C-932F-19A4A85829D5}" dt="2026-02-22T21:45:11.948" v="4122" actId="26606"/>
          <ac:picMkLst>
            <pc:docMk/>
            <pc:sldMk cId="2149646260" sldId="274"/>
            <ac:picMk id="3" creationId="{D0073DD0-C99A-60A8-5E8A-D2467D105E1D}"/>
          </ac:picMkLst>
        </pc:picChg>
        <pc:cxnChg chg="add mod">
          <ac:chgData name="Arianna Baldini" userId="a571388ff4c262c2" providerId="LiveId" clId="{C738CAB2-EE50-4F4C-932F-19A4A85829D5}" dt="2026-02-22T21:56:20.592" v="4352" actId="14100"/>
          <ac:cxnSpMkLst>
            <pc:docMk/>
            <pc:sldMk cId="2149646260" sldId="274"/>
            <ac:cxnSpMk id="7" creationId="{B70DC638-218D-61ED-E711-A4FE739D9EB1}"/>
          </ac:cxnSpMkLst>
        </pc:cxnChg>
      </pc:sldChg>
      <pc:sldChg chg="addSp delSp modSp new mod setBg">
        <pc:chgData name="Arianna Baldini" userId="a571388ff4c262c2" providerId="LiveId" clId="{C738CAB2-EE50-4F4C-932F-19A4A85829D5}" dt="2026-02-22T22:10:07.110" v="4857" actId="404"/>
        <pc:sldMkLst>
          <pc:docMk/>
          <pc:sldMk cId="2083941840" sldId="275"/>
        </pc:sldMkLst>
        <pc:spChg chg="mod">
          <ac:chgData name="Arianna Baldini" userId="a571388ff4c262c2" providerId="LiveId" clId="{C738CAB2-EE50-4F4C-932F-19A4A85829D5}" dt="2026-02-22T22:00:08.017" v="4498" actId="14100"/>
          <ac:spMkLst>
            <pc:docMk/>
            <pc:sldMk cId="2083941840" sldId="275"/>
            <ac:spMk id="2" creationId="{A1F2289E-FDFC-4BC4-33CB-D6ED1DA2F090}"/>
          </ac:spMkLst>
        </pc:spChg>
        <pc:spChg chg="add mod">
          <ac:chgData name="Arianna Baldini" userId="a571388ff4c262c2" providerId="LiveId" clId="{C738CAB2-EE50-4F4C-932F-19A4A85829D5}" dt="2026-02-22T22:00:13.972" v="4500" actId="207"/>
          <ac:spMkLst>
            <pc:docMk/>
            <pc:sldMk cId="2083941840" sldId="275"/>
            <ac:spMk id="4" creationId="{D82AEF9D-38EA-E96C-27C8-E3FCEE4CD154}"/>
          </ac:spMkLst>
        </pc:spChg>
        <pc:spChg chg="add del mod">
          <ac:chgData name="Arianna Baldini" userId="a571388ff4c262c2" providerId="LiveId" clId="{C738CAB2-EE50-4F4C-932F-19A4A85829D5}" dt="2026-02-22T22:01:09.559" v="4505"/>
          <ac:spMkLst>
            <pc:docMk/>
            <pc:sldMk cId="2083941840" sldId="275"/>
            <ac:spMk id="5" creationId="{7DDD72BE-C8A9-8C67-0857-0B39956AC4FF}"/>
          </ac:spMkLst>
        </pc:spChg>
        <pc:spChg chg="add mod">
          <ac:chgData name="Arianna Baldini" userId="a571388ff4c262c2" providerId="LiveId" clId="{C738CAB2-EE50-4F4C-932F-19A4A85829D5}" dt="2026-02-22T22:01:08.685" v="4503"/>
          <ac:spMkLst>
            <pc:docMk/>
            <pc:sldMk cId="2083941840" sldId="275"/>
            <ac:spMk id="6" creationId="{E57DCE17-0428-279A-BF47-10FB24461E89}"/>
          </ac:spMkLst>
        </pc:spChg>
        <pc:spChg chg="add mod">
          <ac:chgData name="Arianna Baldini" userId="a571388ff4c262c2" providerId="LiveId" clId="{C738CAB2-EE50-4F4C-932F-19A4A85829D5}" dt="2026-02-22T22:02:18.736" v="4517" actId="1076"/>
          <ac:spMkLst>
            <pc:docMk/>
            <pc:sldMk cId="2083941840" sldId="275"/>
            <ac:spMk id="7" creationId="{E9F608E4-2EC9-30C2-A27E-6BF3535D38EE}"/>
          </ac:spMkLst>
        </pc:spChg>
        <pc:spChg chg="add">
          <ac:chgData name="Arianna Baldini" userId="a571388ff4c262c2" providerId="LiveId" clId="{C738CAB2-EE50-4F4C-932F-19A4A85829D5}" dt="2026-02-22T21:58:53.721" v="4374" actId="26606"/>
          <ac:spMkLst>
            <pc:docMk/>
            <pc:sldMk cId="2083941840" sldId="275"/>
            <ac:spMk id="8" creationId="{D12DDE76-C203-4047-9998-63900085B5E8}"/>
          </ac:spMkLst>
        </pc:spChg>
        <pc:spChg chg="add mod">
          <ac:chgData name="Arianna Baldini" userId="a571388ff4c262c2" providerId="LiveId" clId="{C738CAB2-EE50-4F4C-932F-19A4A85829D5}" dt="2026-02-22T22:03:02.373" v="4525" actId="1076"/>
          <ac:spMkLst>
            <pc:docMk/>
            <pc:sldMk cId="2083941840" sldId="275"/>
            <ac:spMk id="9" creationId="{011CED60-AD9B-787E-F2AB-12EA8B564B20}"/>
          </ac:spMkLst>
        </pc:spChg>
        <pc:spChg chg="add mod">
          <ac:chgData name="Arianna Baldini" userId="a571388ff4c262c2" providerId="LiveId" clId="{C738CAB2-EE50-4F4C-932F-19A4A85829D5}" dt="2026-02-22T22:04:06.114" v="4545" actId="20577"/>
          <ac:spMkLst>
            <pc:docMk/>
            <pc:sldMk cId="2083941840" sldId="275"/>
            <ac:spMk id="10" creationId="{3EF51D76-3444-4C25-7A04-F6C7B81D1D89}"/>
          </ac:spMkLst>
        </pc:spChg>
        <pc:spChg chg="add mod">
          <ac:chgData name="Arianna Baldini" userId="a571388ff4c262c2" providerId="LiveId" clId="{C738CAB2-EE50-4F4C-932F-19A4A85829D5}" dt="2026-02-22T22:10:07.110" v="4857" actId="404"/>
          <ac:spMkLst>
            <pc:docMk/>
            <pc:sldMk cId="2083941840" sldId="275"/>
            <ac:spMk id="11" creationId="{009DF583-E148-05A8-7648-ED773B6E5313}"/>
          </ac:spMkLst>
        </pc:spChg>
        <pc:picChg chg="add mod">
          <ac:chgData name="Arianna Baldini" userId="a571388ff4c262c2" providerId="LiveId" clId="{C738CAB2-EE50-4F4C-932F-19A4A85829D5}" dt="2026-02-22T22:02:14.459" v="4516" actId="1076"/>
          <ac:picMkLst>
            <pc:docMk/>
            <pc:sldMk cId="2083941840" sldId="275"/>
            <ac:picMk id="3" creationId="{EB4B4F93-EDDD-B83B-E73A-78A655C10F32}"/>
          </ac:picMkLst>
        </pc:picChg>
      </pc:sldChg>
      <pc:sldChg chg="addSp modSp new mod ord setBg setClrOvrMap">
        <pc:chgData name="Arianna Baldini" userId="a571388ff4c262c2" providerId="LiveId" clId="{C738CAB2-EE50-4F4C-932F-19A4A85829D5}" dt="2026-02-22T22:14:54.779" v="4903" actId="20577"/>
        <pc:sldMkLst>
          <pc:docMk/>
          <pc:sldMk cId="1713131387" sldId="276"/>
        </pc:sldMkLst>
        <pc:spChg chg="mod ord">
          <ac:chgData name="Arianna Baldini" userId="a571388ff4c262c2" providerId="LiveId" clId="{C738CAB2-EE50-4F4C-932F-19A4A85829D5}" dt="2026-02-22T22:14:04.190" v="4877" actId="27636"/>
          <ac:spMkLst>
            <pc:docMk/>
            <pc:sldMk cId="1713131387" sldId="276"/>
            <ac:spMk id="2" creationId="{18DBBE60-FE12-9DD0-CC92-EC124D2EF8B5}"/>
          </ac:spMkLst>
        </pc:spChg>
        <pc:spChg chg="add mod">
          <ac:chgData name="Arianna Baldini" userId="a571388ff4c262c2" providerId="LiveId" clId="{C738CAB2-EE50-4F4C-932F-19A4A85829D5}" dt="2026-02-22T22:14:54.779" v="4903" actId="20577"/>
          <ac:spMkLst>
            <pc:docMk/>
            <pc:sldMk cId="1713131387" sldId="276"/>
            <ac:spMk id="4" creationId="{ECAD31EB-6F8E-9DFC-53A5-FDB87A0DC2E7}"/>
          </ac:spMkLst>
        </pc:spChg>
        <pc:spChg chg="add">
          <ac:chgData name="Arianna Baldini" userId="a571388ff4c262c2" providerId="LiveId" clId="{C738CAB2-EE50-4F4C-932F-19A4A85829D5}" dt="2026-02-22T22:13:44.780" v="4871" actId="26606"/>
          <ac:spMkLst>
            <pc:docMk/>
            <pc:sldMk cId="1713131387" sldId="276"/>
            <ac:spMk id="8" creationId="{71B2258F-86CA-4D4D-8270-BC05FCDEBFB3}"/>
          </ac:spMkLst>
        </pc:spChg>
        <pc:picChg chg="add mod">
          <ac:chgData name="Arianna Baldini" userId="a571388ff4c262c2" providerId="LiveId" clId="{C738CAB2-EE50-4F4C-932F-19A4A85829D5}" dt="2026-02-22T22:13:54.455" v="4873" actId="1076"/>
          <ac:picMkLst>
            <pc:docMk/>
            <pc:sldMk cId="1713131387" sldId="276"/>
            <ac:picMk id="3" creationId="{71DD1A7C-0216-4505-504D-83A3705D1F22}"/>
          </ac:picMkLst>
        </pc:picChg>
      </pc:sldChg>
      <pc:sldChg chg="addSp delSp modSp new del mod setBg">
        <pc:chgData name="Arianna Baldini" userId="a571388ff4c262c2" providerId="LiveId" clId="{C738CAB2-EE50-4F4C-932F-19A4A85829D5}" dt="2026-02-22T22:22:00.052" v="4951" actId="47"/>
        <pc:sldMkLst>
          <pc:docMk/>
          <pc:sldMk cId="3811521106" sldId="277"/>
        </pc:sldMkLst>
        <pc:spChg chg="add del mod">
          <ac:chgData name="Arianna Baldini" userId="a571388ff4c262c2" providerId="LiveId" clId="{C738CAB2-EE50-4F4C-932F-19A4A85829D5}" dt="2026-02-22T22:17:45.111" v="4910"/>
          <ac:spMkLst>
            <pc:docMk/>
            <pc:sldMk cId="3811521106" sldId="277"/>
            <ac:spMk id="3" creationId="{3A168FB9-C126-53E5-179B-077A6291D9B7}"/>
          </ac:spMkLst>
        </pc:spChg>
        <pc:spChg chg="add">
          <ac:chgData name="Arianna Baldini" userId="a571388ff4c262c2" providerId="LiveId" clId="{C738CAB2-EE50-4F4C-932F-19A4A85829D5}" dt="2026-02-22T22:17:35.968" v="4906" actId="26606"/>
          <ac:spMkLst>
            <pc:docMk/>
            <pc:sldMk cId="3811521106" sldId="277"/>
            <ac:spMk id="7" creationId="{42A4FC2C-047E-45A5-965D-8E1E3BF09BC6}"/>
          </ac:spMkLst>
        </pc:spChg>
        <pc:picChg chg="add mod">
          <ac:chgData name="Arianna Baldini" userId="a571388ff4c262c2" providerId="LiveId" clId="{C738CAB2-EE50-4F4C-932F-19A4A85829D5}" dt="2026-02-22T22:17:35.968" v="4906" actId="26606"/>
          <ac:picMkLst>
            <pc:docMk/>
            <pc:sldMk cId="3811521106" sldId="277"/>
            <ac:picMk id="2" creationId="{9639CA41-B1CF-415E-33DD-F5CFBAC3797F}"/>
          </ac:picMkLst>
        </pc:picChg>
      </pc:sldChg>
      <pc:sldChg chg="addSp delSp new del">
        <pc:chgData name="Arianna Baldini" userId="a571388ff4c262c2" providerId="LiveId" clId="{C738CAB2-EE50-4F4C-932F-19A4A85829D5}" dt="2026-02-22T22:17:52.451" v="4913" actId="47"/>
        <pc:sldMkLst>
          <pc:docMk/>
          <pc:sldMk cId="2246776601" sldId="278"/>
        </pc:sldMkLst>
        <pc:spChg chg="del">
          <ac:chgData name="Arianna Baldini" userId="a571388ff4c262c2" providerId="LiveId" clId="{C738CAB2-EE50-4F4C-932F-19A4A85829D5}" dt="2026-02-22T22:17:49.810" v="4912" actId="478"/>
          <ac:spMkLst>
            <pc:docMk/>
            <pc:sldMk cId="2246776601" sldId="278"/>
            <ac:spMk id="2" creationId="{8DF11523-A2DD-5E68-DAB2-CDFC85236E5D}"/>
          </ac:spMkLst>
        </pc:spChg>
        <pc:picChg chg="add del">
          <ac:chgData name="Arianna Baldini" userId="a571388ff4c262c2" providerId="LiveId" clId="{C738CAB2-EE50-4F4C-932F-19A4A85829D5}" dt="2026-02-22T22:17:49.810" v="4912" actId="478"/>
          <ac:picMkLst>
            <pc:docMk/>
            <pc:sldMk cId="2246776601" sldId="278"/>
            <ac:picMk id="3074" creationId="{A3D4805C-9CFE-9E73-C609-BC3695F633B3}"/>
          </ac:picMkLst>
        </pc:picChg>
      </pc:sldChg>
      <pc:sldChg chg="addSp delSp modSp new mod setBg addAnim delAnim setClrOvrMap">
        <pc:chgData name="Arianna Baldini" userId="a571388ff4c262c2" providerId="LiveId" clId="{C738CAB2-EE50-4F4C-932F-19A4A85829D5}" dt="2026-02-22T22:20:25.514" v="4950" actId="1076"/>
        <pc:sldMkLst>
          <pc:docMk/>
          <pc:sldMk cId="2663479244" sldId="278"/>
        </pc:sldMkLst>
        <pc:spChg chg="mod ord">
          <ac:chgData name="Arianna Baldini" userId="a571388ff4c262c2" providerId="LiveId" clId="{C738CAB2-EE50-4F4C-932F-19A4A85829D5}" dt="2026-02-22T22:20:25.514" v="4950" actId="1076"/>
          <ac:spMkLst>
            <pc:docMk/>
            <pc:sldMk cId="2663479244" sldId="278"/>
            <ac:spMk id="2" creationId="{1571DA3A-2D47-0103-B5C8-754537D3C6F5}"/>
          </ac:spMkLst>
        </pc:spChg>
        <pc:spChg chg="add del">
          <ac:chgData name="Arianna Baldini" userId="a571388ff4c262c2" providerId="LiveId" clId="{C738CAB2-EE50-4F4C-932F-19A4A85829D5}" dt="2026-02-22T22:19:13.176" v="4930" actId="26606"/>
          <ac:spMkLst>
            <pc:docMk/>
            <pc:sldMk cId="2663479244" sldId="278"/>
            <ac:spMk id="8" creationId="{6F828D28-8E09-41CC-8229-3070B5467A96}"/>
          </ac:spMkLst>
        </pc:spChg>
        <pc:spChg chg="add del">
          <ac:chgData name="Arianna Baldini" userId="a571388ff4c262c2" providerId="LiveId" clId="{C738CAB2-EE50-4F4C-932F-19A4A85829D5}" dt="2026-02-22T22:19:13.176" v="4930" actId="26606"/>
          <ac:spMkLst>
            <pc:docMk/>
            <pc:sldMk cId="2663479244" sldId="278"/>
            <ac:spMk id="10" creationId="{D5B012D8-7F27-4758-9AC6-C889B154BD73}"/>
          </ac:spMkLst>
        </pc:spChg>
        <pc:spChg chg="add del">
          <ac:chgData name="Arianna Baldini" userId="a571388ff4c262c2" providerId="LiveId" clId="{C738CAB2-EE50-4F4C-932F-19A4A85829D5}" dt="2026-02-22T22:19:13.176" v="4930" actId="26606"/>
          <ac:spMkLst>
            <pc:docMk/>
            <pc:sldMk cId="2663479244" sldId="278"/>
            <ac:spMk id="12" creationId="{4063B759-00FC-46D1-9898-8E8625268FAF}"/>
          </ac:spMkLst>
        </pc:spChg>
        <pc:spChg chg="add del">
          <ac:chgData name="Arianna Baldini" userId="a571388ff4c262c2" providerId="LiveId" clId="{C738CAB2-EE50-4F4C-932F-19A4A85829D5}" dt="2026-02-22T22:19:15.146" v="4933" actId="26606"/>
          <ac:spMkLst>
            <pc:docMk/>
            <pc:sldMk cId="2663479244" sldId="278"/>
            <ac:spMk id="14" creationId="{71B2258F-86CA-4D4D-8270-BC05FCDEBFB3}"/>
          </ac:spMkLst>
        </pc:spChg>
        <pc:spChg chg="add del">
          <ac:chgData name="Arianna Baldini" userId="a571388ff4c262c2" providerId="LiveId" clId="{C738CAB2-EE50-4F4C-932F-19A4A85829D5}" dt="2026-02-22T22:20:00.232" v="4942" actId="26606"/>
          <ac:spMkLst>
            <pc:docMk/>
            <pc:sldMk cId="2663479244" sldId="278"/>
            <ac:spMk id="16" creationId="{6F828D28-8E09-41CC-8229-3070B5467A96}"/>
          </ac:spMkLst>
        </pc:spChg>
        <pc:spChg chg="add del">
          <ac:chgData name="Arianna Baldini" userId="a571388ff4c262c2" providerId="LiveId" clId="{C738CAB2-EE50-4F4C-932F-19A4A85829D5}" dt="2026-02-22T22:20:00.232" v="4942" actId="26606"/>
          <ac:spMkLst>
            <pc:docMk/>
            <pc:sldMk cId="2663479244" sldId="278"/>
            <ac:spMk id="17" creationId="{D5B012D8-7F27-4758-9AC6-C889B154BD73}"/>
          </ac:spMkLst>
        </pc:spChg>
        <pc:spChg chg="add del">
          <ac:chgData name="Arianna Baldini" userId="a571388ff4c262c2" providerId="LiveId" clId="{C738CAB2-EE50-4F4C-932F-19A4A85829D5}" dt="2026-02-22T22:20:00.232" v="4942" actId="26606"/>
          <ac:spMkLst>
            <pc:docMk/>
            <pc:sldMk cId="2663479244" sldId="278"/>
            <ac:spMk id="18" creationId="{4063B759-00FC-46D1-9898-8E8625268FAF}"/>
          </ac:spMkLst>
        </pc:spChg>
        <pc:spChg chg="add">
          <ac:chgData name="Arianna Baldini" userId="a571388ff4c262c2" providerId="LiveId" clId="{C738CAB2-EE50-4F4C-932F-19A4A85829D5}" dt="2026-02-22T22:20:00.232" v="4942" actId="26606"/>
          <ac:spMkLst>
            <pc:docMk/>
            <pc:sldMk cId="2663479244" sldId="278"/>
            <ac:spMk id="23" creationId="{71B2258F-86CA-4D4D-8270-BC05FCDEBFB3}"/>
          </ac:spMkLst>
        </pc:spChg>
        <pc:picChg chg="add mod">
          <ac:chgData name="Arianna Baldini" userId="a571388ff4c262c2" providerId="LiveId" clId="{C738CAB2-EE50-4F4C-932F-19A4A85829D5}" dt="2026-02-22T22:20:00.232" v="4942" actId="26606"/>
          <ac:picMkLst>
            <pc:docMk/>
            <pc:sldMk cId="2663479244" sldId="278"/>
            <ac:picMk id="3" creationId="{DF2EEB5B-E778-81CC-3688-2C08F55296EA}"/>
          </ac:picMkLst>
        </pc:picChg>
      </pc:sldChg>
      <pc:sldChg chg="addSp delSp modSp new mod ord setBg addAnim delAnim setClrOvrMap">
        <pc:chgData name="Arianna Baldini" userId="a571388ff4c262c2" providerId="LiveId" clId="{C738CAB2-EE50-4F4C-932F-19A4A85829D5}" dt="2026-02-22T22:35:41.053" v="5115"/>
        <pc:sldMkLst>
          <pc:docMk/>
          <pc:sldMk cId="2073068636" sldId="279"/>
        </pc:sldMkLst>
        <pc:spChg chg="mod">
          <ac:chgData name="Arianna Baldini" userId="a571388ff4c262c2" providerId="LiveId" clId="{C738CAB2-EE50-4F4C-932F-19A4A85829D5}" dt="2026-02-22T22:35:01.964" v="5109" actId="26606"/>
          <ac:spMkLst>
            <pc:docMk/>
            <pc:sldMk cId="2073068636" sldId="279"/>
            <ac:spMk id="2" creationId="{B1F25FDE-A03A-BA37-4235-D90D1EFBA56B}"/>
          </ac:spMkLst>
        </pc:spChg>
        <pc:spChg chg="add mod ord">
          <ac:chgData name="Arianna Baldini" userId="a571388ff4c262c2" providerId="LiveId" clId="{C738CAB2-EE50-4F4C-932F-19A4A85829D5}" dt="2026-02-22T22:35:33.514" v="5113" actId="20577"/>
          <ac:spMkLst>
            <pc:docMk/>
            <pc:sldMk cId="2073068636" sldId="279"/>
            <ac:spMk id="3" creationId="{2643EB04-EF10-92CA-6E43-DDE53133EA09}"/>
          </ac:spMkLst>
        </pc:spChg>
        <pc:spChg chg="add del">
          <ac:chgData name="Arianna Baldini" userId="a571388ff4c262c2" providerId="LiveId" clId="{C738CAB2-EE50-4F4C-932F-19A4A85829D5}" dt="2026-02-22T22:33:08.723" v="5094" actId="26606"/>
          <ac:spMkLst>
            <pc:docMk/>
            <pc:sldMk cId="2073068636" sldId="279"/>
            <ac:spMk id="7" creationId="{4E1BEB12-92AF-4445-98AD-4C7756E7C93B}"/>
          </ac:spMkLst>
        </pc:spChg>
        <pc:spChg chg="add del">
          <ac:chgData name="Arianna Baldini" userId="a571388ff4c262c2" providerId="LiveId" clId="{C738CAB2-EE50-4F4C-932F-19A4A85829D5}" dt="2026-02-22T22:33:08.723" v="5094" actId="26606"/>
          <ac:spMkLst>
            <pc:docMk/>
            <pc:sldMk cId="2073068636" sldId="279"/>
            <ac:spMk id="9" creationId="{D0522C2C-7B5C-48A7-A969-03941E5D2E76}"/>
          </ac:spMkLst>
        </pc:spChg>
        <pc:spChg chg="add del">
          <ac:chgData name="Arianna Baldini" userId="a571388ff4c262c2" providerId="LiveId" clId="{C738CAB2-EE50-4F4C-932F-19A4A85829D5}" dt="2026-02-22T22:33:08.723" v="5094" actId="26606"/>
          <ac:spMkLst>
            <pc:docMk/>
            <pc:sldMk cId="2073068636" sldId="279"/>
            <ac:spMk id="11" creationId="{9C682A1A-5B2D-4111-BBD6-620165633E5B}"/>
          </ac:spMkLst>
        </pc:spChg>
        <pc:spChg chg="add del">
          <ac:chgData name="Arianna Baldini" userId="a571388ff4c262c2" providerId="LiveId" clId="{C738CAB2-EE50-4F4C-932F-19A4A85829D5}" dt="2026-02-22T22:33:08.723" v="5094" actId="26606"/>
          <ac:spMkLst>
            <pc:docMk/>
            <pc:sldMk cId="2073068636" sldId="279"/>
            <ac:spMk id="13" creationId="{D6EE29F2-D77F-4BD0-A20B-334D316A1C9D}"/>
          </ac:spMkLst>
        </pc:spChg>
        <pc:spChg chg="add del">
          <ac:chgData name="Arianna Baldini" userId="a571388ff4c262c2" providerId="LiveId" clId="{C738CAB2-EE50-4F4C-932F-19A4A85829D5}" dt="2026-02-22T22:33:08.723" v="5094" actId="26606"/>
          <ac:spMkLst>
            <pc:docMk/>
            <pc:sldMk cId="2073068636" sldId="279"/>
            <ac:spMk id="15" creationId="{22D09ED2-868F-42C6-866E-F92E0CEF314F}"/>
          </ac:spMkLst>
        </pc:spChg>
        <pc:spChg chg="add del">
          <ac:chgData name="Arianna Baldini" userId="a571388ff4c262c2" providerId="LiveId" clId="{C738CAB2-EE50-4F4C-932F-19A4A85829D5}" dt="2026-02-22T22:35:01.964" v="5109" actId="26606"/>
          <ac:spMkLst>
            <pc:docMk/>
            <pc:sldMk cId="2073068636" sldId="279"/>
            <ac:spMk id="17" creationId="{66B332A4-D438-4773-A77F-5ED49A448D9D}"/>
          </ac:spMkLst>
        </pc:spChg>
        <pc:spChg chg="add del">
          <ac:chgData name="Arianna Baldini" userId="a571388ff4c262c2" providerId="LiveId" clId="{C738CAB2-EE50-4F4C-932F-19A4A85829D5}" dt="2026-02-22T22:35:01.964" v="5109" actId="26606"/>
          <ac:spMkLst>
            <pc:docMk/>
            <pc:sldMk cId="2073068636" sldId="279"/>
            <ac:spMk id="18" creationId="{DF9AD32D-FF05-44F4-BD4D-9CEE89B71EB9}"/>
          </ac:spMkLst>
        </pc:spChg>
        <pc:spChg chg="add">
          <ac:chgData name="Arianna Baldini" userId="a571388ff4c262c2" providerId="LiveId" clId="{C738CAB2-EE50-4F4C-932F-19A4A85829D5}" dt="2026-02-22T22:35:01.964" v="5109" actId="26606"/>
          <ac:spMkLst>
            <pc:docMk/>
            <pc:sldMk cId="2073068636" sldId="279"/>
            <ac:spMk id="23" creationId="{66E48AFA-8884-4F68-A44F-D2C1E8609C5A}"/>
          </ac:spMkLst>
        </pc:spChg>
        <pc:spChg chg="add">
          <ac:chgData name="Arianna Baldini" userId="a571388ff4c262c2" providerId="LiveId" clId="{C738CAB2-EE50-4F4C-932F-19A4A85829D5}" dt="2026-02-22T22:35:01.964" v="5109" actId="26606"/>
          <ac:spMkLst>
            <pc:docMk/>
            <pc:sldMk cId="2073068636" sldId="279"/>
            <ac:spMk id="25" creationId="{969D19A6-08CB-498C-93EC-3FFB021FC68A}"/>
          </ac:spMkLst>
        </pc:spChg>
        <pc:picChg chg="add mod">
          <ac:chgData name="Arianna Baldini" userId="a571388ff4c262c2" providerId="LiveId" clId="{C738CAB2-EE50-4F4C-932F-19A4A85829D5}" dt="2026-02-22T22:35:01.964" v="5109" actId="26606"/>
          <ac:picMkLst>
            <pc:docMk/>
            <pc:sldMk cId="2073068636" sldId="279"/>
            <ac:picMk id="5" creationId="{AA40F547-7787-D401-9BF9-B3D6DA76AAC9}"/>
          </ac:picMkLst>
        </pc:picChg>
      </pc:sldChg>
      <pc:sldChg chg="addSp delSp modSp new mod setBg setClrOvrMap">
        <pc:chgData name="Arianna Baldini" userId="a571388ff4c262c2" providerId="LiveId" clId="{C738CAB2-EE50-4F4C-932F-19A4A85829D5}" dt="2026-02-22T22:37:23.429" v="5176" actId="5793"/>
        <pc:sldMkLst>
          <pc:docMk/>
          <pc:sldMk cId="722132900" sldId="280"/>
        </pc:sldMkLst>
        <pc:spChg chg="mod ord">
          <ac:chgData name="Arianna Baldini" userId="a571388ff4c262c2" providerId="LiveId" clId="{C738CAB2-EE50-4F4C-932F-19A4A85829D5}" dt="2026-02-22T22:36:49.504" v="5150" actId="1076"/>
          <ac:spMkLst>
            <pc:docMk/>
            <pc:sldMk cId="722132900" sldId="280"/>
            <ac:spMk id="2" creationId="{C4BF800C-F025-933A-170C-1F0F2A1CBD30}"/>
          </ac:spMkLst>
        </pc:spChg>
        <pc:spChg chg="add mod">
          <ac:chgData name="Arianna Baldini" userId="a571388ff4c262c2" providerId="LiveId" clId="{C738CAB2-EE50-4F4C-932F-19A4A85829D5}" dt="2026-02-22T22:37:23.429" v="5176" actId="5793"/>
          <ac:spMkLst>
            <pc:docMk/>
            <pc:sldMk cId="722132900" sldId="280"/>
            <ac:spMk id="4" creationId="{6E32D752-804B-4957-DF97-D374C019C3FD}"/>
          </ac:spMkLst>
        </pc:spChg>
        <pc:spChg chg="add del">
          <ac:chgData name="Arianna Baldini" userId="a571388ff4c262c2" providerId="LiveId" clId="{C738CAB2-EE50-4F4C-932F-19A4A85829D5}" dt="2026-02-22T22:36:23.159" v="5119" actId="26606"/>
          <ac:spMkLst>
            <pc:docMk/>
            <pc:sldMk cId="722132900" sldId="280"/>
            <ac:spMk id="8" creationId="{E91DC736-0EF8-4F87-9146-EBF1D2EE4D3D}"/>
          </ac:spMkLst>
        </pc:spChg>
        <pc:spChg chg="add del">
          <ac:chgData name="Arianna Baldini" userId="a571388ff4c262c2" providerId="LiveId" clId="{C738CAB2-EE50-4F4C-932F-19A4A85829D5}" dt="2026-02-22T22:36:23.159" v="5119" actId="26606"/>
          <ac:spMkLst>
            <pc:docMk/>
            <pc:sldMk cId="722132900" sldId="280"/>
            <ac:spMk id="10" creationId="{097CD68E-23E3-4007-8847-CD0944C4F7BE}"/>
          </ac:spMkLst>
        </pc:spChg>
        <pc:spChg chg="add del">
          <ac:chgData name="Arianna Baldini" userId="a571388ff4c262c2" providerId="LiveId" clId="{C738CAB2-EE50-4F4C-932F-19A4A85829D5}" dt="2026-02-22T22:36:23.159" v="5119" actId="26606"/>
          <ac:spMkLst>
            <pc:docMk/>
            <pc:sldMk cId="722132900" sldId="280"/>
            <ac:spMk id="12" creationId="{AF2F604E-43BE-4DC3-B983-E071523364F8}"/>
          </ac:spMkLst>
        </pc:spChg>
        <pc:spChg chg="add del">
          <ac:chgData name="Arianna Baldini" userId="a571388ff4c262c2" providerId="LiveId" clId="{C738CAB2-EE50-4F4C-932F-19A4A85829D5}" dt="2026-02-22T22:36:23.159" v="5119" actId="26606"/>
          <ac:spMkLst>
            <pc:docMk/>
            <pc:sldMk cId="722132900" sldId="280"/>
            <ac:spMk id="14" creationId="{08C9B587-E65E-4B52-B37C-ABEBB6E87928}"/>
          </ac:spMkLst>
        </pc:spChg>
        <pc:picChg chg="add mod">
          <ac:chgData name="Arianna Baldini" userId="a571388ff4c262c2" providerId="LiveId" clId="{C738CAB2-EE50-4F4C-932F-19A4A85829D5}" dt="2026-02-22T22:36:44.643" v="5149" actId="1076"/>
          <ac:picMkLst>
            <pc:docMk/>
            <pc:sldMk cId="722132900" sldId="280"/>
            <ac:picMk id="3" creationId="{E7DC2EDD-E2B4-2C61-DD76-4E1B1AC7BCD3}"/>
          </ac:picMkLst>
        </pc:picChg>
      </pc:sldChg>
      <pc:sldChg chg="addSp delSp modSp new mod setBg setClrOvrMap">
        <pc:chgData name="Arianna Baldini" userId="a571388ff4c262c2" providerId="LiveId" clId="{C738CAB2-EE50-4F4C-932F-19A4A85829D5}" dt="2026-02-22T22:39:44.438" v="5206" actId="2711"/>
        <pc:sldMkLst>
          <pc:docMk/>
          <pc:sldMk cId="3994116392" sldId="281"/>
        </pc:sldMkLst>
        <pc:spChg chg="mod ord">
          <ac:chgData name="Arianna Baldini" userId="a571388ff4c262c2" providerId="LiveId" clId="{C738CAB2-EE50-4F4C-932F-19A4A85829D5}" dt="2026-02-22T22:39:44.438" v="5206" actId="2711"/>
          <ac:spMkLst>
            <pc:docMk/>
            <pc:sldMk cId="3994116392" sldId="281"/>
            <ac:spMk id="2" creationId="{88C0C4B4-52B6-0184-574B-07BEE163DA3C}"/>
          </ac:spMkLst>
        </pc:spChg>
        <pc:spChg chg="add del mod">
          <ac:chgData name="Arianna Baldini" userId="a571388ff4c262c2" providerId="LiveId" clId="{C738CAB2-EE50-4F4C-932F-19A4A85829D5}" dt="2026-02-22T22:38:51.357" v="5198" actId="478"/>
          <ac:spMkLst>
            <pc:docMk/>
            <pc:sldMk cId="3994116392" sldId="281"/>
            <ac:spMk id="4" creationId="{F3BD53FF-33DB-FF79-F4DD-008C5B789C51}"/>
          </ac:spMkLst>
        </pc:spChg>
        <pc:spChg chg="add mod">
          <ac:chgData name="Arianna Baldini" userId="a571388ff4c262c2" providerId="LiveId" clId="{C738CAB2-EE50-4F4C-932F-19A4A85829D5}" dt="2026-02-22T22:39:35.483" v="5205" actId="2711"/>
          <ac:spMkLst>
            <pc:docMk/>
            <pc:sldMk cId="3994116392" sldId="281"/>
            <ac:spMk id="5" creationId="{0ABCF331-1E25-422A-0C9D-97714C1D6862}"/>
          </ac:spMkLst>
        </pc:spChg>
        <pc:spChg chg="add">
          <ac:chgData name="Arianna Baldini" userId="a571388ff4c262c2" providerId="LiveId" clId="{C738CAB2-EE50-4F4C-932F-19A4A85829D5}" dt="2026-02-22T22:38:35.817" v="5195" actId="26606"/>
          <ac:spMkLst>
            <pc:docMk/>
            <pc:sldMk cId="3994116392" sldId="281"/>
            <ac:spMk id="8" creationId="{657F69E0-C4B0-4BEC-A689-4F8D877F05D4}"/>
          </ac:spMkLst>
        </pc:spChg>
        <pc:spChg chg="add">
          <ac:chgData name="Arianna Baldini" userId="a571388ff4c262c2" providerId="LiveId" clId="{C738CAB2-EE50-4F4C-932F-19A4A85829D5}" dt="2026-02-22T22:38:35.817" v="5195" actId="26606"/>
          <ac:spMkLst>
            <pc:docMk/>
            <pc:sldMk cId="3994116392" sldId="281"/>
            <ac:spMk id="10" creationId="{9F6380B4-6A1C-481E-8408-B4E6C75B9B81}"/>
          </ac:spMkLst>
        </pc:spChg>
        <pc:picChg chg="add mod">
          <ac:chgData name="Arianna Baldini" userId="a571388ff4c262c2" providerId="LiveId" clId="{C738CAB2-EE50-4F4C-932F-19A4A85829D5}" dt="2026-02-22T22:38:35.817" v="5195" actId="26606"/>
          <ac:picMkLst>
            <pc:docMk/>
            <pc:sldMk cId="3994116392" sldId="281"/>
            <ac:picMk id="3" creationId="{00E386A8-44A9-30FB-C477-3CA0A7F9220D}"/>
          </ac:picMkLst>
        </pc:picChg>
        <pc:picChg chg="add del">
          <ac:chgData name="Arianna Baldini" userId="a571388ff4c262c2" providerId="LiveId" clId="{C738CAB2-EE50-4F4C-932F-19A4A85829D5}" dt="2026-02-22T22:38:51.357" v="5198" actId="478"/>
          <ac:picMkLst>
            <pc:docMk/>
            <pc:sldMk cId="3994116392" sldId="281"/>
            <ac:picMk id="4098" creationId="{9166790A-AE80-142F-11E0-71F7485C5E84}"/>
          </ac:picMkLst>
        </pc:picChg>
      </pc:sldChg>
    </pc:docChg>
  </pc:docChgLst>
</pc:chgInfo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6-02-13T08:08:53.349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65 0 3136 0 0,'0'0'136'0'0,"-6"11"32"0"0,-1 0-168 0 0,7-7 0 0 0,-11 7 0 0 0,5 0 0 0 0,-5-1 0 0 0,-2 1 64 0 0,3-2-64 0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6-02-13T08:15:05.260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4 8 3680 0 0,'0'0'392'0'0,"0"-4"-392"0"0,-4 0-112 0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13T08:15:07.070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 0 25689,'6731'1430'0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13T08:15:24.301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60 0 24663,'-60'466'0,"494"-647"0,-808-104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6-02-13T08:15:33.782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14 239 3224 0 0,'0'0'143'0'0,"0"-18"7"0"0,5-56-756 0 0,-3 52 583 0 0,0-68 914 0 0,-2 57 237 0 0,0 32-998 0 0,0 1-107 0 0,0 0 0 0 0,-1 0 0 0 0,1 0 1 0 0,0 0-1 0 0,0 0 0 0 0,0 0 0 0 0,0 0 0 0 0,0 0 0 0 0,0 0 0 0 0,0 0 0 0 0,0 0 0 0 0,0 0 0 0 0,-1 0 1 0 0,1 0-1 0 0,0 0 0 0 0,0 0 0 0 0,0 0 0 0 0,0 0 0 0 0,0 0 0 0 0,0 0 0 0 0,0 0 0 0 0,0 0 1 0 0,-1 0-1 0 0,1 0 0 0 0,0 0 0 0 0,0 0 0 0 0,0 0 0 0 0,0 0 0 0 0,0 0 0 0 0,0 0 0 0 0,0 0 0 0 0,0 0 1 0 0,0 0-1 0 0,0 0 0 0 0,0 1 0 0 0,-1-1 0 0 0,1 0 0 0 0,0 0 0 0 0,0 0 0 0 0,0 0 0 0 0,0 0 0 0 0,0 0 1 0 0,0 0-1 0 0,0 0 0 0 0,0 1 0 0 0,-5 30 186 0 0,0 0 0 0 0,1 53 1 0 0,5-63-129 0 0,0-16-12 0 0,-1-1 0 0 0,1 0 1 0 0,-1 1-1 0 0,0-1 0 0 0,-1 1 0 0 0,1-1 0 0 0,-1 0 1 0 0,-2 8-1 0 0,3-10 1817 0 0,-1-5-1558 0 0,2-7-342 0 0,0 5 81 0 0,0 1 1 0 0,-1 0-1 0 0,1-1 1 0 0,-1-7 0 0 0,1-4 74 0 0,-1 5-89 0 0,-1-23-1 0 0,1 24-31 0 0,-1 0 0 0 0,1 0 0 0 0,2-11 0 0 0,-1 9 12 0 0,-1-23 0 0 0,0 20 120 0 0,0 14 248 0 0,1 17-346 0 0,0 5-148 0 0,-1-1 1 0 0,-4 37 0 0 0,1-21 97 0 0,2 34-5 0 0,2-33 0 0 0,-3-23 122 0 0,2-12 116 0 0,2-7-98 0 0,-2 3-136 0 0,2-7 4 0 0,0 0 1 0 0,0 0-1 0 0,-1-1 1 0 0,-1 1-1 0 0,0-13 1 0 0,2-19 57 0 0,12-99 542 0 0,-13 138-515 0 0,0 5-33 0 0,0 13-10 0 0,1 24-50 0 0,-7 81 0 0 0,9-73 10 0 0,-4-47 44 0 0,1-24 139 0 0,5-74 304 0 0,-3 66-323 0 0,-1 14-46 0 0,-1 8-3 0 0,0 0 0 0 0,-1 0 1 0 0,-1-18-1 0 0,18 150-426 0 0,-9-86 226 0 0,-7-36 494 0 0,-1-3-408 0 0,0 1 0 0 0,1-1 1 0 0,-1 0-1 0 0,0 0 0 0 0,0 0 1 0 0,0 0-1 0 0,0 1 0 0 0,-1-4 1 0 0,1-5 35 0 0,4-103 239 0 0,-4 101-113 0 0,-1-7 417 0 0,0 15 54 0 0,1 14-632 0 0,7 125-862 0 0,-5-108 790 0 0,4 7 45 0 0,-6-33 28 0 0,-3-21 421 0 0,-2-20-24 0 0,0-57 1 0 0,17 131-635 0 0,-6 7 139 0 0,-5-30 99 0 0,0-1 0 0 0,1 1 1 0 0,0 0-1 0 0,5 11 1 0 0,-7-21 162 0 0,-1-22 142 0 0,-4-34 71 0 0,2 32-261 0 0,0 4-25 0 0,2 9-18 0 0,-1 1 1 0 0,1-14-1 0 0,2 33-89 0 0,1 0 0 0 0,0 0 0 0 0,0 0 0 0 0,1 0 0 0 0,5 11-1 0 0,4 4 700 0 0,-15-49-192 0 0,1 17-381 0 0,2 5-94 0 0,0 1 0 0 0,0-1 0 0 0,-1 0-1 0 0,1 0 1 0 0,-1 0 0 0 0,1 1 0 0 0,-1-1 0 0 0,0 0 0 0 0,0 1 0 0 0,0-1 0 0 0,-1-2 0 0 0,1 4 24 0 0,1-2-29 0 0,0 2 71 0 0,13 24-3506 0 0,-9-11 1251 0 0,-3-9 1370 0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6-02-13T08:15:41.921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52 46 920 0 0,'0'0'263'0'0,"-4"6"6864"0"0,3-8-6881 0 0,-1-1-1 0 0,0 1 0 0 0,1-1 0 0 0,-1 1 1 0 0,0 0-1 0 0,-1 0 0 0 0,1 0 0 0 0,-5-4 1 0 0,6 5-100 0 0,-23-25 3718 0 0,24 29-3798 0 0,1 1 0 0 0,0-1 0 0 0,0 0 0 0 0,0 1 0 0 0,0-1 0 0 0,0 0 0 0 0,1 1 0 0 0,0-1 0 0 0,2 4 0 0 0,4 7-52 0 0,4 7-3 0 0,0-2 0 0 0,0 1-1 0 0,2-2 1 0 0,16 18 0 0 0,-24-28 709 0 0,-7-11-601 0 0,0 0 0 0 0,0 1 0 0 0,0-1 0 0 0,0 1 0 0 0,-1-1 0 0 0,1 1 0 0 0,-3-4 0 0 0,1 1-10 0 0,-4-6-12 0 0,-1-1 1 0 0,-16-17 0 0 0,-6-8 323 0 0,7 7-585 0 0,23 30 766 0 0,9 12-462 0 0,18 24-371 0 0,57 62 0 0 0,-66-85-46 0 0,-18-13 624 0 0,-3-11-701 0 0,-1 5 410 0 0,1 0 0 0 0,-1 0 0 0 0,0 1 0 0 0,-7-9 0 0 0,-2-1 27 0 0,-10-18-73 0 0,-18-21 377 0 0,34 47-47 0 0,12 17-347 0 0,15 17-259 0 0,8 7 12 0 0,1 0 0 0 0,39 34-1 0 0,-57-59 403 0 0,-10-10-46 0 0,-7-4-56 0 0,-8-8 32 0 0,2-1 0 0 0,-18-24 0 0 0,12 14-4 0 0,-46-58 1145 0 0,150 183-2274 0 0,-20-27 135 0 0,-63-72 931 0 0,-3-2 258 0 0,-8-8-157 0 0,-117-135 331 0 0,89 96-112 0 0,27 37-202 0 0,8 11-154 0 0,7 6-81 0 0,39 42-601 0 0,-26-27 449 0 0,36 31-1 0 0,-3-2 191 0 0,-28-26 52 0 0,-134-140 1443 0 0,57 46-1274 0 0,51 67-94 0 0,18 21-290 0 0,94 91-369 0 0,-102-103 610 0 0,23 18 34 0 0,-31-25-22 0 0,-16-16 564 0 0,-3-1-528 0 0,3 3 52 0 0,0 0 1 0 0,0-2-1 0 0,2 1 1 0 0,-16-23-1 0 0,-4-2 29 0 0,34 39 18 0 0,18 13-418 0 0,-10-5 132 0 0,1 1-1 0 0,-1 0 1 0 0,9 13 0 0 0,17 15 65 0 0,-17-20 39 0 0,-4-4-6 0 0,1 0 0 0 0,17 11 0 0 0,-15-8-38 0 0,-15-14 0 0 0,-4-2 126 0 0,0-1-1 0 0,0 1 1 0 0,0-1 0 0 0,0 1 0 0 0,0-1 0 0 0,0 0 0 0 0,0 0 0 0 0,1 0-1 0 0,-5-4 1 0 0,5 3-36 0 0,-78-77 602 0 0,60 58-577 0 0,1-1 29 0 0,17 21-86 0 0,2 0-2 0 0,1 4-19 0 0,0 1 0 0 0,1-1 0 0 0,-1 0 1 0 0,1-1-1 0 0,-1 1 0 0 0,1 0 0 0 0,0 0 0 0 0,0-1 0 0 0,0 1 0 0 0,3 2 0 0 0,-1-2-9 0 0,61 62-194 0 0,-5-11 235 0 0,-47-35 0 0 0,-12-17 119 0 0,-1-1-94 0 0,0 1-1 0 0,0-1 1 0 0,0 0-1 0 0,0 0 1 0 0,1 1-1 0 0,-1-1 1 0 0,0 0 0 0 0,0 0-1 0 0,0 1 1 0 0,1-1-1 0 0,-1 0 1 0 0,0 0-1 0 0,0 0 1 0 0,1 0-1 0 0,-1 1 1 0 0,0-1-1 0 0,0 0 1 0 0,1 0-1 0 0,-1 0 1 0 0,0 0-1 0 0,1 0 1 0 0,-1 0-1 0 0,0 0 1 0 0,0 0-1 0 0,1 0 1 0 0,-1 0-1 0 0,0 0 1 0 0,1 0 0 0 0,-1 0-1 0 0,1 0 177 0 0,-1 1-137 0 0,1 0-48 0 0,0-1-197 0 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6-02-13T08:15:47.633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108 81 3224 0 0,'0'0'5281'0'0,"-7"1"-4898"0"0,-8 2 17 0 0,12-2-405 0 0,0 0 0 0 0,1 0 1 0 0,-1 1-1 0 0,1-1 0 0 0,-1 1 1 0 0,1-1-1 0 0,-5 5 894 0 0,9-7-980 0 0,0 0 61 0 0,0 0-1 0 0,0 0 1 0 0,0 0-1 0 0,-1 0 1 0 0,1 0-1 0 0,2-3 1 0 0,2 0-2 0 0,24-20-35 0 0,-24 18 86 0 0,1 1-1 0 0,11-8 1 0 0,10-5 984 0 0,-42 30-199 0 0,2-2-440 0 0,1 0 1 0 0,-2 0-1 0 0,-20 13 1 0 0,6-6-254 0 0,26-16-273 0 0,3-2 75 0 0,8-3 56 0 0,14-9-4 0 0,1 1-100 0 0,-20 9 120 0 0,1 0 0 0 0,0 0 0 0 0,-1 0 0 0 0,1 0 0 0 0,-1-1 0 0 0,0 0-1 0 0,7-7 527 0 0,-33 19 241 0 0,-20 21 192 0 0,23-17-884 0 0,14-10-36 0 0,0 1-1 0 0,0 0 1 0 0,0-1 0 0 0,0 0 0 0 0,-6 2-1 0 0,-2 2 423 0 0,22-10-540 0 0,34-17-144 0 0,-28 14 82 0 0,-1-1 0 0 0,24-14 0 0 0,-24 12 156 0 0,-13 8 0 0 0,-1 0 12 0 0,-1 1 138 0 0,-1 1-145 0 0,1 0 0 0 0,0-1 1 0 0,-1 1-1 0 0,1 0 0 0 0,-1-1 0 0 0,1 1 0 0 0,0 0 0 0 0,-1 0 0 0 0,1 0 0 0 0,-1-1 1 0 0,1 1-1 0 0,-1 0 0 0 0,1 0 0 0 0,-1 0 0 0 0,1 0 0 0 0,-1 0 0 0 0,1 0 0 0 0,-1 0 1 0 0,1 0-1 0 0,-1 0 0 0 0,1 0 0 0 0,-1 0 0 0 0,-12 1 31 0 0,2 3 120 0 0,-1-1 0 0 0,1 2 1 0 0,-22 10-1 0 0,33-14-145 0 0,-1 0 0 0 0,0-1-1 0 0,0 1 1 0 0,0-1 0 0 0,0 1 0 0 0,0-1 0 0 0,0 0 0 0 0,0 1 0 0 0,0-1-1 0 0,0 0 1 0 0,0 0 0 0 0,0 0 0 0 0,0 1 0 0 0,0-1 0 0 0,0 0 0 0 0,0 0-1 0 0,-2-1 1 0 0,-1 1-285 0 0,5-1 244 0 0,-1 1 0 0 0,1 0 0 0 0,0-1 0 0 0,0 1 0 0 0,0-1 0 0 0,0 1 0 0 0,-1-1-1 0 0,1 0 1 0 0,0 1 0 0 0,0-1 0 0 0,-1 0 0 0 0,2 0 0 0 0,9-8-364 0 0,-10 8 371 0 0,0 1-1 0 0,0 0 1 0 0,0-1 0 0 0,0 1-1 0 0,0-1 1 0 0,0 1 0 0 0,0-1-1 0 0,-1 0 1 0 0,1 1 0 0 0,0-1-1 0 0,0 0 1 0 0,1-1 0 0 0,0 0 19 0 0,0 0 0 0 0,0 0 0 0 0,0 1 0 0 0,0-1 0 0 0,0 1 1 0 0,0-1-1 0 0,1 1 0 0 0,-1 0 0 0 0,0 0 0 0 0,1 0 0 0 0,3-1 1 0 0,-5 2 303 0 0,-16 3 216 0 0,0 3-371 0 0,-1 0 1 0 0,1 1-1 0 0,0 1 1 0 0,-19 14 0 0 0,40-22-382 0 0,5-2-88 0 0,-1-2 269 0 0,-1 0 0 0 0,0-1 1 0 0,9-5-1 0 0,0 0 26 0 0,0 1 32 0 0,0 1 1 0 0,27-9-1 0 0,-44 17 351 0 0,-17 14 330 0 0,8-8-510 0 0,0 0 0 0 0,-11 6 0 0 0,-7 5-57 0 0,11-7 16 0 0,11-8-113 0 0,0 0-1 0 0,0 1 0 0 0,0 0 1 0 0,-5 5-1 0 0,6-5-17 0 0,0 0 0 0 0,0-1 0 0 0,0 1 0 0 0,-1-1 0 0 0,-6 3 0 0 0,-7 6-4 0 0,14-9-16 0 0,3-1-73 0 0,2-1-152 0 0,0-1 195 0 0,0 1 1 0 0,0 0 0 0 0,0 0-1 0 0,0-1 1 0 0,0 1-1 0 0,0-1 1 0 0,2-1 0 0 0,8-3-158 0 0,-1 0 1 0 0,-1-1-1 0 0,1-1 1 0 0,10-8-1 0 0,20-12 5 0 0,-27 19 181 0 0,23-11-15 0 0,-18 11 666 0 0,-18 8-397 0 0,-2 0-27 0 0,-11 4 13 0 0,-4 3-92 0 0,0 1 1 0 0,1 0 0 0 0,-21 15 0 0 0,11-6-55 0 0,-4 0-1 0 0,17-11-31 0 0,1 0 0 0 0,0 2 0 0 0,-14 10-1 0 0,23-16-54 0 0,1-1-49 0 0,19-7-322 0 0,9-6 282 0 0,45-26-1 0 0,-4 1 1 0 0,-63 35 100 0 0,12-8 13 0 0,-16 9 43 0 0,-21 11 375 0 0,-93 61-83 0 0,95-60-295 0 0,10-7-9 0 0,0 1 0 0 0,-13 11 0 0 0,17-14-43 0 0,1 0 0 0 0,1 0-16 0 0,2-1-61 0 0,18-8-203 0 0,31-16 88 0 0,44-21 117 0 0,-53 28 87 0 0,-40 16 400 0 0,-2 0-360 0 0,0 1-1 0 0,-1 0 0 0 0,1 0 0 0 0,0 0 0 0 0,-1 1 1 0 0,1-1-1 0 0,-4 3 0 0 0,-3 2 25 0 0,-25 16-5 0 0,27-16-55 0 0,0-2 1 0 0,0 1 0 0 0,-11 5 0 0 0,-5 0 44 0 0,1 1-1 0 0,-29 18 1 0 0,44-22 7 0 0,-16 7-11 0 0,23-14-30 0 0,1 0-214 0 0,3-1 176 0 0,20-12 14 0 0,-11 5-16 0 0,9-3-196 0 0,20-13-1 0 0,5-4 3 0 0,16-3 195 0 0,-54 25 12 0 0,-7 5 0 0 0,1-1 0 0 0,-1 1 0 0 0,0 0 0 0 0,0 0 0 0 0,0 0 0 0 0,1 0 0 0 0,-1 0 0 0 0,3 0 0 0 0,-2 1 12 0 0,-2 0 200 0 0,-22 8 314 0 0,0 1-522 0 0,0 1 0 0 0,-20 14 1 0 0,-13 7-8 0 0,19-11 15 0 0,35-20 88 0 0,-1 0-216 0 0,0 1 94 0 0,24-5-32 0 0,134-81 236 0 0,-132 77-228 0 0,-69 30 110 0 0,24-13-78 0 0,19-9-58 0 0,5 0 62 0 0,-1-1-1 0 0,1 0 1 0 0,-1 0 0 0 0,1-1 0 0 0,-1 1 0 0 0,0-1 0 0 0,7-3-1 0 0,-7 3 2 0 0,1 0 0 0 0,-1 0 0 0 0,1 1 0 0 0,0 0 0 0 0,0 0 0 0 0,6-2 0 0 0,-9 3 8 0 0,0 0 1 0 0,1 0 0 0 0,-1-1 0 0 0,0 1 0 0 0,1-1-1 0 0,-1 1 1 0 0,0-1 0 0 0,0 1 0 0 0,1-1-1 0 0,-1 0 1 0 0,0 0 0 0 0,2-1 0 0 0,-1 0 2 0 0,0 1 0 0 0,0-1 0 0 0,1 1-1 0 0,-1-1 1 0 0,0 1 0 0 0,5-2 0 0 0,-7 3 179 0 0,4-2-117 0 0,-13-6 304 0 0,7 7-358 0 0,1 0 0 0 0,-1 0 0 0 0,0 0-1 0 0,1 0 1 0 0,-1 0 0 0 0,1-1 0 0 0,0 1 0 0 0,-1-1 0 0 0,1 1 0 0 0,0-1 0 0 0,0 1 0 0 0,-1-3-1 0 0,4-7-4539 0 0,-1 7 2853 0 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6-02-13T08:15:49.829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 59 3224 0 0,'1'0'613'0'0,"3"2"162"0"0,8 2 675 0 0,32-6 1232 0 0,-32 0-2218 0 0,-1 0 0 0 0,1-1 0 0 0,16-6 0 0 0,-20 6-245 0 0,-2 1-19 0 0,0-1 0 0 0,0 1 0 0 0,0-1 0 0 0,-1 0-1 0 0,9-6 1 0 0,-14 9-149 0 0,1-1-1 0 0,-1 1 0 0 0,0 0 1 0 0,1-1-1 0 0,-1 1 0 0 0,0-1 1 0 0,0 1-1 0 0,1-1 0 0 0,-1 1 1 0 0,0-1-1 0 0,0 1 0 0 0,1-1 1 0 0,-1 1-1 0 0,0-1 0 0 0,0 1 1 0 0,0-1-1 0 0,0 1 0 0 0,0-1 1 0 0,0 1-1 0 0,0-1 0 0 0,0 1 1 0 0,0-1-1 0 0,0 1 0 0 0,0-1 1 0 0,0 1-1 0 0,0-1 0 0 0,-1 1 1 0 0,1-1-1 0 0,0 1 0 0 0,0-1 1 0 0,0 1-1 0 0,-1-1 0 0 0,1 1 1 0 0,0-1-1 0 0,-1 1 0 0 0,1-1 1 0 0,0 1-1 0 0,-1 0 0 0 0,1-1 1 0 0,-1 1-1 0 0,1 0 0 0 0,0-1 1 0 0,-1 1-1 0 0,1 0 0 0 0,-1 0 1 0 0,1-1-1 0 0,-1 1 0 0 0,1 0 1 0 0,-1 0-1 0 0,1 0 1 0 0,-1 0-1 0 0,1 0 0 0 0,-1-1 1 0 0,1 1-1 0 0,-1 0 0 0 0,-1 1 1 0 0,2-1-44 0 0,0 0 0 0 0,-1 0 0 0 0,1 0 0 0 0,0 0 0 0 0,-1 0 0 0 0,1 1 0 0 0,0-1 0 0 0,0 0 0 0 0,-1 0 1 0 0,1 0-1 0 0,0 1 0 0 0,-1-1 0 0 0,1 0 0 0 0,0 0 0 0 0,0 1 0 0 0,0-1 0 0 0,-1 0 0 0 0,1 1 0 0 0,0-1 1 0 0,0 0-1 0 0,0 1 0 0 0,0-1 0 0 0,-1 0 0 0 0,1 1 0 0 0,0-1 0 0 0,0 0 0 0 0,0 1 0 0 0,0-1 0 0 0,0 0 0 0 0,0 1 1 0 0,0-1-1 0 0,0 1 0 0 0,0-1 0 0 0,0 0 0 0 0,0 1 0 0 0,0-1 0 0 0,1 0 0 0 0,-1 1 0 0 0,3 12-126 0 0,-1-12 110 0 0,0 1-1 0 0,0-1 1 0 0,0 1 0 0 0,0-1 0 0 0,0 0-1 0 0,0 1 1 0 0,3 0 0 0 0,11 7-34 0 0,-14-6 46 0 0,0-1 1 0 0,0 0 0 0 0,0-1 0 0 0,0 1 0 0 0,0 0 0 0 0,0-1 0 0 0,1 1 0 0 0,-1-1 0 0 0,1 1 0 0 0,-1-1 0 0 0,1 0 0 0 0,0 0 0 0 0,-1-1 0 0 0,1 1-1 0 0,0 0 1 0 0,-1-1 0 0 0,1 1 0 0 0,6-1 0 0 0,-8-1 62 0 0,1 1 0 0 0,-1 0 1 0 0,1-1-1 0 0,-1 1 0 0 0,1-1 0 0 0,-1 0 0 0 0,0 0 0 0 0,1 1 0 0 0,-1-1 1 0 0,0 0-1 0 0,1 0 0 0 0,-1 0 0 0 0,0 0 0 0 0,0-1 0 0 0,0 1 0 0 0,0 0 0 0 0,0 0 1 0 0,0-1-1 0 0,0 1 0 0 0,-1 0 0 0 0,1-1 0 0 0,0 1 0 0 0,-1-1 0 0 0,1-2 0 0 0,-1 4 6 0 0,0-1 54 0 0,0 0-1 0 0,0 0 0 0 0,0 0 1 0 0,0 0-1 0 0,0-1 0 0 0,0 1 1 0 0,0 0-1 0 0,-1 0 0 0 0,1 0 1 0 0,-1 0-1 0 0,1 0 0 0 0,0 1 1 0 0,-1-1-1 0 0,-1-2 0 0 0,2 3-47 0 0,-1 0-22 0 0,-2 0-46 0 0,0 0 84 0 0,0 0-1 0 0,0 0 1 0 0,0 0 0 0 0,0-1-1 0 0,-1 1 1 0 0,-4-3-1 0 0,-4 0 60 0 0,11 3-163 0 0,0 0 0 0 0,0 0 0 0 0,0-1-1 0 0,0 1 1 0 0,0 0 0 0 0,0 0 0 0 0,0-1-1 0 0,0 1 1 0 0,0-1 0 0 0,0 1 0 0 0,0-1-1 0 0,1 1 1 0 0,-1-1 0 0 0,0 0 0 0 0,0 1-1 0 0,0-1 1 0 0,1 0 0 0 0,-2 0 0 0 0,1-2-164 0 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13T08:18:43.252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789 395 21874,'0'16'0,"-1"-1"0,-1 1 0,0-1 0,-1 0 0,0 0 0,-1 0 0,0 0 0,-1 0 0,-1-1 0,0 1 0,-1-2 0,0 1 0,-1 0 0,0-1 0,-1-1 0,-1 1 0,0-1 0,0-1 0,-1 0 0,0 0 0,0-1 0,-1 0 0,-1 0 0,1-2 0,-1 1 0,-1-1 0,1-1 0,-1 0 0,-1-1 0,1 0 0,-1-1 0,1-1 0,-1 0 0,-1-1 0,1 0 0,0-1 0,-1 0 0,1-1 0,0-1 0,-1 0 0,1-1 0,-1-1 0,1 0 0,0-1 0,-1 0 0,1-1 0,1 0 0,-1-1 0,1-1 0,-1 0 0,1-1 0,1 0 0,-1-1 0,1-1 0,1 1 0,-1-2 0,1 0 0,1 0 0,0-1 0,0 0 0,1 0 0,0-1 0,0-1 0,1 1 0,1-1 0,0-1 0,1 0 0,0 1 0,1-2 0,0 1 0,1-1 0,1 0 0,0 0 0,1 0 0,0 0 0,1 0 0,0-1 0,1 1 0,1-1 0,0 1 0,1-1 0,1 1 0,0-1 0,1 1 0,0 0 0,1 0 0,0 0 0,1 1 0,1-1 0,0 1 0,1 0 0,0 0 0,1 1 0,0 0 0,1 0 0,1 1 0,0 0 0,0 0 0,1 1 0,0 0 0,0 1 0,1 0 0,1 1 0,-1 0 0,1 1 0,1 0 0,-1 1 0,1 0 0,1 1 0,-1 0 0,1 1 0,-1 0 0,1 1 0,1 1 0,-1 0 0,0 1 0,1 1 0,-1 0 0,1 1 0,-1 0 0,0 1 0,1 0 0,-1 1 0,0 1 0,1 0 0,-1 1 0,-1 1 0,1 0 0,-1 1 0,1 0 0,-1 1 0,-1 0 0,1 1 0,-1 0 0,-1 1 0,1 0 0,-1 1 0,-1 0 0,0 1 0,0 0 0,-1 1 0,0 0 0,0 0 0,-1 1 0,-1 0 0,0 0 0,-1 1 0,0 0 0,-1 0 0,0 1 0,-1-1 0,-1 1 0,0 0 0,-1 0 0,0 0 0,-1 1 0,0-1 0,-1 1 0,-1-1 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13T08:18:46.487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 1 22721,'7999'853'0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13T08:18:59.191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1 510 23025,'494'-135'0,"-933"-239"0,384 883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6-02-13T08:09:56.693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0 1 13304 0 0,'0'0'1440'0'0,"0"21"-2584"0"0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6-02-13T08:19:27.412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8 9 2304 0 0,'0'0'11200'0'0,"-6"-7"-8863"0"0,5 6-3378 0 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6-02-13T08:19:31.191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 8 1376 0 0,'11'-8'10904'0'0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6-02-13T08:19:40.234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16 196 1840 0 0,'0'0'4888'0'0,"-5"14"-2856"0"0,10 12-1382 0 0,-5-26-592 0 0,-9-20 1394 0 0,8 10-1359 0 0,1 18-1850 0 0,-2 15 1955 0 0,1-20-179 0 0,0-4-26 0 0,1-16-115 0 0,0 15 122 0 0,-1-1 10 0 0,1 3 316 0 0,0 14-390 0 0,-1 3 648 0 0,4-36 248 0 0,-4 6-547 0 0,0-10 121 0 0,2 17-191 0 0,1 9 19 0 0,5 24-797 0 0,-6-24 1001 0 0,-3-18 107 0 0,-1-20-73 0 0,3 34-328 0 0,6 21-392 0 0,0 24-184 0 0,-4-38 482 0 0,-2-6 80 0 0,0-13 226 0 0,0-2-84 0 0,0 13-212 0 0,1 0 0 0 0,-1-1 0 0 0,0 1 0 0 0,1 0 0 0 0,-1-1 0 0 0,0 1 0 0 0,-1-1 0 0 0,1 1 0 0 0,0 0 0 0 0,0-1 0 0 0,-1 1 0 0 0,0 0 0 0 0,1-1 0 0 0,-3-2 0 0 0,-2-19 556 0 0,11 83-722 0 0,0-13 96 0 0,-7-86 686 0 0,1 34-602 0 0,0-1 1 0 0,-1 0-1 0 0,1 0 1 0 0,-1 0 0 0 0,-3-9-1 0 0,2 8 129 0 0,1-1-1 0 0,-2-17 0 0 0,3 26-85 0 0,8 18-97 0 0,-8-16-30 0 0,1 1 1 0 0,-1-1-1 0 0,1 0 0 0 0,-1 1 0 0 0,0-1 0 0 0,0 0 0 0 0,0 4 0 0 0,1 13-35 0 0,11 29 45 0 0,-23-129 598 0 0,11 21 510 0 0,0 59-1022 0 0,-1 1 149 0 0,1-1-40 0 0,-1 3-146 0 0,1 1-31 0 0,-1 1-1 0 0,1-1 1 0 0,1 0-1 0 0,-1 0 1 0 0,0 1-1 0 0,1-1 1 0 0,0 0-1 0 0,2 6 1 0 0,2 17 49 0 0,3 35 51 0 0,-8-57-105 0 0,0-2-6 0 0,1 1-1 0 0,-1 0 1 0 0,1 0 0 0 0,-1 0 0 0 0,1 0 0 0 0,0 0 0 0 0,0-1 0 0 0,2 5-1 0 0,-7-31 69 0 0,-1 0 131 0 0,1 1-1 0 0,-1-26 1 0 0,1 12 34 0 0,2-4 63 0 0,2 39-253 0 0,3 8 39 0 0,2 9 33 0 0,11 86 6 0 0,-15-92-96 0 0,-1-5-3 0 0,1 0 1 0 0,-1 0-1 0 0,1 1 0 0 0,0-1 1 0 0,0 0-1 0 0,1 0 1 0 0,-1 0-1 0 0,3 5 0 0 0,-6-16 35 0 0,0 0 0 0 0,0 0 0 0 0,0-8 0 0 0,-6-18 134 0 0,-2-24-124 0 0,8 46-62 0 0,1 0 0 0 0,0 0-1 0 0,0-18 1 0 0,1 22-5 0 0,1 2 39 0 0,0 4-40 0 0,-1 0 1 0 0,0 1-1 0 0,1-1 0 0 0,-1 0 0 0 0,0 0 0 0 0,0 0 0 0 0,0 0 0 0 0,0 0 1 0 0,0 0-1 0 0,0 0 0 0 0,0 1 0 0 0,0-1 0 0 0,0 0 0 0 0,-1-2 0 0 0,13 48-6 0 0,8 59 0 0 0,-11-62 0 0 0,-9-38 26 0 0,0-2-19 0 0,0-1 1 0 0,0 0-1 0 0,0 0 1 0 0,0 1-1 0 0,0-1 1 0 0,1 0 0 0 0,-1 0-1 0 0,0 0 1 0 0,1 1-1 0 0,-1-1 1 0 0,1 0-1 0 0,-1 0 1 0 0,1 0-1 0 0,1 2 1 0 0,-2-2 35 0 0,1 1-33 0 0,-1 0-10 0 0,1-1 11 0 0,-1 0 32 0 0,0 0-21 0 0,0 0 37 0 0,0-1-4 0 0,-1 1-45 0 0,1 1-20 0 0,0-2-54 0 0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13T08:19:42.441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0 1 16697,'88'289'0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13T08:19:47.127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41 196 16610,'9'-4'0,"-59"-188"0,69 299 0,3-18 0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6-02-13T08:19:53.122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 6 1840 0 0,'5'-5'12289'0'0,"-5"13"-12722"0"0,2 32 294 0 0,-1-25 372 0 0,0-12 304 0 0,-1-7 413 0 0,1-9-904 0 0,-1 10-29 0 0,1-1 1 0 0,-1 0-1 0 0,0 0 0 0 0,0 0 1 0 0,-1 0-1 0 0,1 0 1 0 0,-1 1-1 0 0,-1-6 1 0 0,1 7-8 0 0,2 1 1908 0 0,1 4-2224 0 0,4 52-21 0 0,-6-51 325 0 0,0-3 4 0 0,0 0 0 0 0,0 0-1 0 0,0 1 1 0 0,0-1-1 0 0,1 0 1 0 0,-1 0 0 0 0,0 1-1 0 0,0-1 1 0 0,1 0-1 0 0,-1 0 1 0 0,1 0 0 0 0,0 2-1 0 0,-1-3 360 0 0,2-23 71 0 0,-5-22-105 0 0,3 30-135 0 0,0 15-139 0 0,1 0 1 0 0,-1-1 594 0 0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6-02-13T08:20:15.260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77 283 5616 0 0,'-5'1'6171'0'0,"-3"2"-4238"0"0,0-2-1016 0 0,0-2 1477 0 0,32-9-1012 0 0,-23 9-1228 0 0,10-3 806 0 0,-11 4-536 0 0,1 0-353 0 0,0 0-4 0 0,-1-1 3 0 0,0 1-10 0 0,0-1-37 0 0,0 0 20 0 0,-1 0-21 0 0,0 0 52 0 0,1-1 0 0 0,-1 0 0 0 0,0 1-1 0 0,0-1 1 0 0,1 0 0 0 0,-1 1 0 0 0,1-1-1 0 0,0 0 1 0 0,0 0 0 0 0,-1 1 0 0 0,1-1-1 0 0,0-2 1 0 0,-8-16 89 0 0,2 8-81 0 0,0 3-82 0 0,6 8 0 0 0,0 1 0 0 0,-1-1 0 0 0,1 0 0 0 0,0 1 0 0 0,0-1 0 0 0,-1 1 0 0 0,1-1 0 0 0,0 1 0 0 0,0-1 0 0 0,0 0 0 0 0,0 1 0 0 0,0-1 0 0 0,0 1 0 0 0,0-1 0 0 0,0 0 0 0 0,0 1 0 0 0,0-2 0 0 0,1 2 0 0 0,-1 0 0 0 0,0 0 0 0 0,0-1 0 0 0,0 1 0 0 0,0 0 0 0 0,0 0 0 0 0,0-1 0 0 0,0 1 0 0 0,0 0 0 0 0,0-1 0 0 0,0 1 0 0 0,0 0 0 0 0,0 0 0 0 0,0-1 0 0 0,0 1 0 0 0,0 0 0 0 0,0 0 0 0 0,-1-1 0 0 0,1 1 0 0 0,0 0 0 0 0,0 0 0 0 0,0 0 0 0 0,0-1 0 0 0,0 1 0 0 0,-1 0 0 0 0,1 0 0 0 0,0-1 0 0 0,-1 0 0 0 0,1 0 0 0 0,0-3 16 0 0,-2-3 32 0 0,2 7-48 0 0,-1 0 11 0 0,1 0 32 0 0,0-2-33 0 0,1 1-10 0 0,-3 0 0 0 0,1 0-13 0 0,1 1 13 0 0,1 0 0 0 0,-1-1 0 0 0,0 1 0 0 0,0 0 0 0 0,0 0 0 0 0,0 0 0 0 0,0 0 0 0 0,0 0 0 0 0,0 0 0 0 0,1 0 0 0 0,-1 0 0 0 0,0 0 0 0 0,0 0 0 0 0,0 0 0 0 0,0 0 0 0 0,0 0 0 0 0,0 0 0 0 0,0-1 0 0 0,0 1 0 0 0,0 0 0 0 0,0 0 0 0 0,0 0 0 0 0,0 0 0 0 0,1 0 0 0 0,-1 0 0 0 0,0 0 0 0 0,0-1 0 0 0,0 1 0 0 0,0 0 0 0 0,0 0 0 0 0,0 0 0 0 0,0 0 0 0 0,0 0 0 0 0,0 0 0 0 0,0 0 0 0 0,0-1 0 0 0,0 1 0 0 0,0 0 0 0 0,0 0 0 0 0,0 0 0 0 0,0 0 0 0 0,-1 0 0 0 0,1 0 0 0 0,0 0 0 0 0,0-1 0 0 0,0 1 0 0 0,0 0 0 0 0,0 0 0 0 0,0 0 0 0 0,0 0 0 0 0,0 0 0 0 0,0 0 0 0 0,0 0 0 0 0,0 0 0 0 0,-1 0 0 0 0,1 0 0 0 0,0-1 0 0 0,-1 0 13 0 0,0 0-2 0 0,0 1 32 0 0,0-1-33 0 0,1 0-10 0 0,-1 0 0 0 0,-1 0 0 0 0,2 0 0 0 0,0 1 11 0 0,0-1 32 0 0,-1 1-33 0 0,0-1-10 0 0,0-1 11 0 0,1 2 32 0 0,-1-7 31 0 0,0 2-102 0 0,-1 0 0 0 0,0 0 0 0 0,0 1 0 0 0,-3-6 0 0 0,-3-7-12 0 0,-6-32 663 0 0,13 46-686 0 0,0 0-1 0 0,0 1 1 0 0,1-1 0 0 0,-1 0 0 0 0,1 0-1 0 0,0 0 1 0 0,0-4 0 0 0,0 2-191 0 0,0 5 314 0 0,0-2 138 0 0,0 2-211 0 0,0-1 0 0 0,-1 1 0 0 0,1 0-1 0 0,0-1 1 0 0,0 1 0 0 0,0 0 0 0 0,0-1-1 0 0,0 1 1 0 0,0-1 0 0 0,-1 1 0 0 0,1 0-1 0 0,0-1 1 0 0,0 1 0 0 0,0 0 0 0 0,0-1-1 0 0,1 1 1 0 0,-1-1 0 0 0,0 1 0 0 0,0 0-1 0 0,0-1 1 0 0,0 1 0 0 0,0 0 0 0 0,0-1 0 0 0,0 1-1 0 0,1 0 1 0 0,-1-1 0 0 0,0 1 0 0 0,0 0-1 0 0,1-1 1 0 0,-1 1 0 0 0,0 0 0 0 0,0 0-1 0 0,1-1 1 0 0,0 1 41 0 0,0 0-76 0 0,1 2 33 0 0,0-1 15 0 0,1 1 0 0 0,1 9 0 0 0,17 49 0 0 0,-19-45 0 0 0,-2-15 0 0 0,1 2 0 0 0,0 0 0 0 0,0 0 0 0 0,0 1 0 0 0,-1-1 0 0 0,1 0 0 0 0,-1 0 0 0 0,1 0 0 0 0,-1 1 0 0 0,0-1 0 0 0,0 4 0 0 0,0-5 0 0 0,0 1 0 0 0,0-1 0 0 0,0 1 0 0 0,0-1 0 0 0,0 1 0 0 0,1-1 0 0 0,-1 1 0 0 0,1-1 0 0 0,-1 1 0 0 0,1-1 0 0 0,1 2 0 0 0,1 5 0 0 0,3 21 64 0 0,-3-17-64 0 0,-2-9 0 0 0,-1-1 0 0 0,1 0 0 0 0,-1 1 0 0 0,1-1 0 0 0,0 0 0 0 0,2 5 0 0 0,-3-6 0 0 0,-1 2 0 0 0,6 13 0 0 0,13 19 0 0 0,-16-29-178 0 0,-2-6 151 0 0,1 1 0 0 0,-1-1 0 0 0,0 1 0 0 0,0-1 0 0 0,0 0 1 0 0,0 1-1 0 0,0-1 0 0 0,0 1 0 0 0,1-1 0 0 0,-1 0 0 0 0,0 1 1 0 0,0-1-1 0 0,1 0 0 0 0,-1 1 0 0 0,0-1 0 0 0,0 0 0 0 0,1 0 1 0 0,-1 1-1 0 0,0-1 0 0 0,1 0 0 0 0,-1 0 0 0 0,0 1 1 0 0,1-1-1 0 0,-1 0 0 0 0,1 0 0 0 0,-1 0 0 0 0,0 0 0 0 0,1 1 1 0 0,-1-1-1 0 0,1 0 0 0 0,-1 0 0 0 0,2 0 16 0 0,-2-1 13 0 0,0 0-1 0 0,1 0 1 0 0,-1 1 0 0 0,0-1-1 0 0,0 0 1 0 0,1 0-1 0 0,-1 1 1 0 0,0-1-1 0 0,0 0 1 0 0,0 0-1 0 0,0 0 1 0 0,0 1-1 0 0,0-1 1 0 0,-1 0 0 0 0,1 0-1 0 0,0 0 1 0 0,0 1-1 0 0,-1-2 1 0 0,-3-14 43 0 0,-2 0 36 0 0,3 8 16 0 0,0 0 1 0 0,-4-17-1 0 0,6 20-88 0 0,-1 0 0 0 0,0 0 0 0 0,-4-9-1 0 0,-5-13 21 0 0,4 8-29 0 0,6 16 0 0 0,0 0 0 0 0,0 1 0 0 0,0-1 0 0 0,0 0 0 0 0,0 0 0 0 0,0 0 0 0 0,1 0 0 0 0,-1-4 0 0 0,-7-29-10 0 0,8 32-48 0 0,0-5-278 0 0,0 9 332 0 0,0-1-1 0 0,0 1 0 0 0,0 0 1 0 0,0 0-1 0 0,0 0 0 0 0,0 0 1 0 0,0-1-1 0 0,0 1 0 0 0,1 0 1 0 0,-1 0-1 0 0,0 0 0 0 0,0 0 1 0 0,0 0-1 0 0,0-1 0 0 0,0 1 1 0 0,0 0-1 0 0,1 0 0 0 0,-1 0 0 0 0,0 0 1 0 0,0 0-1 0 0,0 0 0 0 0,0 0 1 0 0,1 0-1 0 0,-1 0 0 0 0,0 0 1 0 0,0-1-1 0 0,0 1 0 0 0,0 0 1 0 0,1 0-1 0 0,-1 0 0 0 0,0 0 1 0 0,0 0-1 0 0,0 0 0 0 0,1 0 1 0 0,-1 1-1 0 0,0-1 0 0 0,0 0 1 0 0,0 0-1 0 0,0 0 0 0 0,1 0 0 0 0,-1 0 1 0 0,0 0-1 0 0,0 0 0 0 0,0 0 1 0 0,0 0-1 0 0,1 1 0 0 0,1-1 5 0 0,-1 2 0 0 0,1 0 0 0 0,0-1 0 0 0,-1 1 0 0 0,1 0 0 0 0,-1 0 0 0 0,0 0 0 0 0,0 0 0 0 0,0 0 0 0 0,0 0 0 0 0,0 1 0 0 0,0-1 0 0 0,0 0 0 0 0,-1 0 0 0 0,1 1 0 0 0,-1-1 0 0 0,1 3 0 0 0,2 9 11 0 0,11 47 242 0 0,-4-21-189 0 0,-5-26-64 0 0,-4-11 0 0 0,0 0 0 0 0,1 0 0 0 0,-1-1 0 0 0,1 1 0 0 0,3 5 0 0 0,-3-4-104 0 0,-2-3 83 0 0,0 0-1 0 0,1 0 1 0 0,-1 0-1 0 0,1-1 1 0 0,-1 1-1 0 0,1 0 0 0 0,-1 0 1 0 0,1-1-1 0 0,-1 1 1 0 0,1 0-1 0 0,0 0 1 0 0,0-1-1 0 0,-1 1 1 0 0,1-1-1 0 0,0 1 0 0 0,0-1 1 0 0,1 1-1 0 0,-2-1 21 0 0,0 1-1 0 0,0-1 0 0 0,0 0 1 0 0,0 0-1 0 0,0 0 0 0 0,0 0 1 0 0,1 0-1 0 0,-1 0 0 0 0,0 0 1 0 0,0 0-1 0 0,0 1 0 0 0,0-1 1 0 0,0 0-1 0 0,0 0 0 0 0,1 0 0 0 0,-1 0 1 0 0,0 0-1 0 0,0 0 0 0 0,0 0 1 0 0,0 0-1 0 0,1 0 0 0 0,-1 0 1 0 0,0 0-1 0 0,0 0 0 0 0,0 0 1 0 0,0 0-1 0 0,1 0 0 0 0,-1 0 1 0 0,0 0-1 0 0,0 0 0 0 0,0 0 1 0 0,0 0-1 0 0,0 0 0 0 0,1 0 1 0 0,-1-1-1 0 0,0 1 0 0 0,0 0 0 0 0,0 0 1 0 0,0 0-1 0 0,1-10-86 0 0,-2-2 63 0 0,-5-4 25 0 0,5 15 0 0 0,-1-1 0 0 0,2 0 0 0 0,-1 2 12 0 0,0 0 26 0 0,1-1-69 0 0,-1 0 20 0 0,0 0 25 0 0,1 1 28 0 0,-1 0-71 0 0,1 0 2 0 0,0 0-47 0 0,-1 0 15 0 0,0 0 20 0 0,0 0-13 0 0,0-1-1 0 0,0 1 0 0 0,0 0 0 0 0,0 0 0 0 0,0 0 0 0 0,0 0 0 0 0,0 0 0 0 0,0 1 0 0 0,0-1 0 0 0,0 0 0 0 0,0 0 0 0 0,0 0 1 0 0,1 1-1 0 0,-1-1 0 0 0,-2 2 0 0 0,3-2-1 0 0,-1 0-378 0 0,-1 2 435 0 0,-2-1-16 0 0,4-1-41 0 0,0 0 1 0 0,-1 1 53 0 0,1-1 43 0 0,-1 1-22 0 0,1 0 32 0 0,0-1 1 0 0,1 2-33 0 0,-1-2 22 0 0,1 1-22 0 0,-1 0 22 0 0,-2 1-10 0 0,2 2 4 0 0,2 4-33 0 0,-1-6-4 0 0,0 0 0 0 0,4 13-64 0 0,-4-13 64 0 0,5 10-74 0 0,-6-11 31 0 0,1-1 32 0 0,0 0-1 0 0,0 0 1 0 0,1 1 0 0 0,-1-1-1 0 0,0 0 1 0 0,0 0 0 0 0,0 0-1 0 0,0 0 1 0 0,0 0 0 0 0,0 0-1 0 0,0 0 1 0 0,0 0-1 0 0,0-1 1 0 0,0 1 0 0 0,0 0-1 0 0,1-1 1 0 0,-1 1 15 0 0,-1 0 0 0 0,0-1 0 0 0,1 1 0 0 0,-1 0 0 0 0,0 0 0 0 0,1-1 0 0 0,-1 1 0 0 0,0 0 0 0 0,1 0 0 0 0,-1-1 0 0 0,0 1 0 0 0,0 0 0 0 0,0-1 0 0 0,1 1 0 0 0,-1 0 0 0 0,0-1 0 0 0,0 1 0 0 0,0 0 0 0 0,0-1 0 0 0,1 1 0 0 0,-1-1 0 0 0,0 1 0 0 0,0 0 0 0 0,0-1 0 0 0,0 1 0 0 0,0-1 0 0 0,0 1 0 0 0,0 0 0 0 0,0-1 0 0 0,0 1 0 0 0,0 0 0 0 0,-1-1 0 0 0,1 1 0 0 0,0-1 0 0 0,-4-17 114 0 0,4 16-108 0 0,0 1 0 0 0,0-1 0 0 0,0 1 0 0 0,-1-1 0 0 0,1 1 0 0 0,0-1 0 0 0,-1 1 0 0 0,0-1 0 0 0,1 1 0 0 0,-1-1 0 0 0,0 1 0 0 0,1 0 0 0 0,-2-2 0 0 0,1 1-10 0 0,0 0 0 0 0,0 0 0 0 0,0 0 0 0 0,0 0 0 0 0,1 0 0 0 0,-1 0 0 0 0,1 0 0 0 0,-1-4 0 0 0,0 1 0 0 0,-7-23 75 0 0,4 14 22 0 0,3 12-81 0 0,1 0 0 0 0,0 1 0 0 0,-1-1 0 0 0,1 0 0 0 0,-1 1 0 0 0,1-1-1 0 0,-1 1 1 0 0,0-1 0 0 0,-1-2 0 0 0,-10-26 37 0 0,10 22-88 0 0,0-4-2 0 0,2 11 27 0 0,0 0-33 0 0,0 1 43 0 0,0 0 0 0 0,0 0-1 0 0,1 0 1 0 0,-1-1 0 0 0,0 1-1 0 0,0 0 1 0 0,0 0 0 0 0,0 0 0 0 0,0 0-1 0 0,0 0 1 0 0,0-1 0 0 0,0 1-1 0 0,1 0 1 0 0,-1 0 0 0 0,0 0 0 0 0,0 0-1 0 0,0 0 1 0 0,0 0 0 0 0,0 0-1 0 0,1 0 1 0 0,-1 0 0 0 0,0 0 0 0 0,0-1-1 0 0,0 1 1 0 0,0 0 0 0 0,1 0-1 0 0,-1 0 1 0 0,0 0 0 0 0,0 0 0 0 0,0 0-1 0 0,1 0 1 0 0,-1 0 0 0 0,0 0-1 0 0,0 0 1 0 0,0 0 0 0 0,1 1 0 0 0,4 5-3 0 0,0 6 5 0 0,-5-12-2 0 0,2 10 18 0 0,3 7 28 0 0,-4-15-40 0 0,0 0 0 0 0,-1 1 0 0 0,1-1 0 0 0,-1 0 0 0 0,1 0-1 0 0,-1 0 1 0 0,1 1 0 0 0,-1-1 0 0 0,0 3 0 0 0,0-3 0 0 0,0-1 1 0 0,0 1 0 0 0,0-1-1 0 0,0 1 1 0 0,0 0-1 0 0,1-1 1 0 0,-1 1-1 0 0,1-1 1 0 0,-1 1 0 0 0,1-1-1 0 0,-1 1 1 0 0,2 2-1 0 0,-1-4-3 0 0,-1 1 0 0 0,0 0 0 0 0,1 0 0 0 0,-1 0 0 0 0,0 0 0 0 0,0 0 0 0 0,0 0 0 0 0,0 0 0 0 0,0 0 0 0 0,0 0 0 0 0,0 0 0 0 0,0 1 0 0 0,0 0-1 0 0,-1-1 0 0 0,1 1 0 0 0,0 0 0 0 0,0-1 0 0 0,1 1 0 0 0,-1 0 0 0 0,0-1 0 0 0,0 1 0 0 0,1 0 0 0 0,-1-1 0 0 0,1 1-1 0 0,1 2 1 0 0,5 29-2 0 0,-4-24 0 0 0,3 2 0 0 0,-6-10 11 0 0,0 0 41 0 0,0 0-65 0 0,1 0 0 0 0,-1-1-1 0 0,0 1 1 0 0,1 0 0 0 0,-1 0-1 0 0,0 0 1 0 0,1-1-1 0 0,-1 1 1 0 0,1 0 0 0 0,-1-1-1 0 0,1 1 1 0 0,0 0 0 0 0,-1-1-1 0 0,2 2 1 0 0,-2-2-70 0 0,8-1-294 0 0,-7 1 372 0 0,-1 0-1 0 0,0 0 0 0 0,0 0 1 0 0,0 0-1 0 0,1 0 0 0 0,-1 0 0 0 0,0 0 1 0 0,0 0-1 0 0,1 0 0 0 0,-1 0 1 0 0,0 0-1 0 0,0-1 0 0 0,0 1 1 0 0,1 0-1 0 0,-1 0 0 0 0,0 0 0 0 0,0 0 1 0 0,0 0-1 0 0,0 0 0 0 0,1-1 1 0 0,-1 1-1 0 0,0 0 0 0 0,0 0 0 0 0,0 0 1 0 0,0 0-1 0 0,0-1 0 0 0,1 1 1 0 0,-1 0-1 0 0,0 0 0 0 0,0 0 1 0 0,0-1-1 0 0,0 1 0 0 0,0 0 0 0 0,0 0 1 0 0,0 0-1 0 0,0-1 0 0 0,0 1 1 0 0,0 0-1 0 0,0 0 0 0 0,0-1 0 0 0,0 1 1 0 0,0 0-1 0 0,0 0 0 0 0,0 0 1 0 0,0-1-1 0 0,0 1 0 0 0,0 0 1 0 0,0 0-1 0 0,0 0 0 0 0,-1-1 0 0 0,1 1 1 0 0,0 0-1 0 0,0 0 0 0 0,0 0 1 0 0,0 0-1 0 0,0-1 0 0 0,-1 1 0 0 0,0-2 10 0 0,0 1-1 0 0,0-1 0 0 0,1 1 0 0 0,-1-1 0 0 0,0 0 0 0 0,1 0 0 0 0,-1 1 0 0 0,1-1 0 0 0,0 0 0 0 0,-1 0 0 0 0,1 0 1 0 0,0 0-1 0 0,0-2 0 0 0,-2-14 17 0 0,-5 0-20 0 0,6 15 0 0 0,-1-1 0 0 0,1 0 0 0 0,-1 0 0 0 0,1 0 0 0 0,0 0 0 0 0,0-7 0 0 0,0 7 7 0 0,1 0-1 0 0,-1 0 1 0 0,0 1-1 0 0,-1-1 1 0 0,1 0-1 0 0,-1 1 0 0 0,1-1 1 0 0,-4-3-1 0 0,1-1 0 0 0,3-2-32 0 0,1 9 22 0 0,0-1 0 0 0,0 1 0 0 0,0-1 1 0 0,0 1-1 0 0,0-1 0 0 0,-1 1 1 0 0,1-1-1 0 0,0 1 0 0 0,-2-3 0 0 0,2 3 4 0 0,1-1 0 0 0,1 1 0 0 0,-2 0 11 0 0,0 1 106 0 0,0 0-63 0 0,-1-1-33 0 0,1 1 32 0 0,0 0 1 0 0,1 1-48 0 0,0 0-1 0 0,-1 0 1 0 0,1-1 0 0 0,-1 1 0 0 0,1 0-1 0 0,-1 0 1 0 0,0 0 0 0 0,1 0 0 0 0,-1 0-1 0 0,0 0 1 0 0,0 0 0 0 0,1 0 0 0 0,-1 0-1 0 0,0 0 1 0 0,0 1 0 0 0,0 1 38 0 0,3 10 26 0 0,-2-10-40 0 0,-1 0-1 0 0,1 0 1 0 0,-1 0-1 0 0,1 1 1 0 0,-1-1-1 0 0,0 0 1 0 0,0 4-1 0 0,0-6-26 0 0,-1 0-1 0 0,1 0 0 0 0,0 0 0 0 0,0 0 0 0 0,0 0 0 0 0,0 0 0 0 0,0-1 1 0 0,1 1-1 0 0,-1 0 0 0 0,0 0 0 0 0,0 0 0 0 0,1 0 0 0 0,-1 0 0 0 0,0 0 1 0 0,1 1-1 0 0,0-1 1 0 0,0 1 0 0 0,-1 0 1 0 0,1-1-1 0 0,-1 1 0 0 0,1 0 0 0 0,-1-1 1 0 0,0 1-1 0 0,1 2 0 0 0,-2 2-3 0 0,1-3 0 0 0,0-1 0 0 0,0 1 0 0 0,0-1 0 0 0,1 1 0 0 0,-1 0 0 0 0,0-1 0 0 0,1 1 0 0 0,1 2 0 0 0,-2 8 0 0 0,5 2 0 0 0,-5-13 0 0 0,0 0 0 0 0,2 16 203 0 0,-1-18-129 0 0,2 2-129 0 0,-2 10 532 0 0,-1-12-434 0 0,2 1-22 0 0,-2-1 2 0 0,0 0 1 0 0,0 0-1 0 0,0 0 0 0 0,0 0 1 0 0,0 1-1 0 0,0-1 0 0 0,1 0 1 0 0,-1 0-1 0 0,0 0 1 0 0,0 1-1 0 0,0-1 0 0 0,0 0 1 0 0,0 0-1 0 0,0 0 0 0 0,0 1 1 0 0,0-1-1 0 0,0 0 0 0 0,0 0 1 0 0,0 0-1 0 0,0 1 0 0 0,0-1 1 0 0,0 0-1 0 0,0 0 0 0 0,0 0 1 0 0,0 1-1 0 0,0-1 0 0 0,0 0 1 0 0,0 0-1 0 0,-1 1 0 0 0,1-1 7 0 0,0 0 0 0 0,0 0 0 0 0,0 1 0 0 0,0-1 0 0 0,0 0 0 0 0,0 1 0 0 0,-1-1-1 0 0,1 0 1 0 0,0 1 0 0 0,0-1 0 0 0,0 0 0 0 0,0 0 0 0 0,0 1 0 0 0,0-1 0 0 0,1 0 0 0 0,-1 1-1 0 0,0-1 1 0 0,0 0 0 0 0,0 1 0 0 0,0-1 0 0 0,0 0 0 0 0,0 0 0 0 0,0 1 0 0 0,1-1-1 0 0,-1 0 1 0 0,1 2-54 0 0,0-2-90 0 0,-3 1-281 0 0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6-02-13T08:20:02.642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9 18 920 0 0,'0'0'3788'0'0,"-8"-11"802"0"0,8 5-4139 0 0,0 9 515 0 0,0 11 431 0 0,2-4-1394 0 0,0 5 21 0 0,0-1 0 0 0,-1 18-1 0 0,-1-31 263 0 0,0-24 39 0 0,1 17-242 0 0,-1-1-1 0 0,0 1 1 0 0,-2-10 0 0 0,1-6 1005 0 0,2 23-1073 0 0,0 1 0 0 0,1-1 1 0 0,-1 1-1 0 0,0 0 0 0 0,0-1 1 0 0,-1 1-1 0 0,1 0 0 0 0,0-1 0 0 0,0 1 1 0 0,-1 0-1 0 0,1 3 0 0 0,1 0-6 0 0,2 5 38 0 0,1 1 141 0 0,-3-25-71 0 0,-2 11-110 0 0,-1-12 60 0 0,0 15 173 0 0,2 0-181 0 0,1 1-48 0 0,-1 0-1 0 0,0 0 33 0 0,1-1-22 0 0,-1 1-17 0 0,0 0-1 0 0,1 0 1 0 0,-1 1-1 0 0,0-1 1 0 0,0 0-1 0 0,0 0 0 0 0,0 1 1 0 0,0-1-1 0 0,0 1 1 0 0,0-1-1 0 0,-1 1 1 0 0,1-1-1 0 0,0 1 1 0 0,0 2-1 0 0,-1-2-1 0 0,12 31-14 0 0,-11-32-50 0 0,-1 0-14 0 0,-3-23-310 0 0,-1-6 922 0 0,8 49-324 0 0,7 52-336 0 0,-9-66 44 0 0,-2-6 0 0 0,-6-22-472 0 0,2 7 563 0 0,3 10 3 0 0,0 0 0 0 0,0 0 0 0 0,0 0 0 0 0,0 0 0 0 0,1-5 1 0 0,0 18-209 0 0,2-1 0 0 0,-1 1 1 0 0,5 16-1 0 0,1-1-535 0 0,-2-9-169 0 0,-3-15 445 0 0,-3-10 217 0 0,-2-7 1091 0 0,-8-24 1 0 0,24 109-1484 0 0,-1-7 376 0 0,-11-60 261 0 0,-1-1 111 0 0,-9-35 947 0 0,-2 2 164 0 0,6 21-370 0 0,4 11-450 0 0,1 6-43 0 0,2 13-1537 0 0,11 34-1 0 0,0 2-153 0 0,-39-155 4714 0 0,43 181-4855 0 0,-17-78 1437 0 0,0-1 195 0 0,-6-24 211 0 0,3 13-253 0 0,-1-7 887 0 0,-10-25-1 0 0,14 41-933 0 0,0 1 9 0 0,1 11-458 0 0,0 0-1 0 0,1 0 1 0 0,0-1 0 0 0,4 13-1 0 0,4 13-575 0 0,-9-27 685 0 0,4 23-272 0 0,-9-50 915 0 0,-13-51 1093 0 0,5 28-388 0 0,21 95-2388 0 0,-3-30 672 0 0,3 33 1 0 0,-7-45 200 0 0,-4-19 381 0 0,-23-102 2833 0 0,29 134-3421 0 0,8 45-1093 0 0,-10-61 1601 0 0,1-1-232 0 0,-4-18 153 0 0,0 2 540 0 0,0 0 1 0 0,0 1 0 0 0,-1-1 0 0 0,0 0 0 0 0,0 1 0 0 0,-1-1-1 0 0,-4-7 1 0 0,7 14-158 0 0,0 2-103 0 0,-1 1-163 0 0,1 0 1 0 0,-1 1 0 0 0,1-1-1 0 0,0 0 1 0 0,0 1-1 0 0,0-1 1 0 0,0 0 0 0 0,0 1-1 0 0,0-1 1 0 0,1 0-1 0 0,-1 1 1 0 0,2 2 0 0 0,-1 2-204 0 0,3 13-88 0 0,-3-13 147 0 0,1 1 1 0 0,-1-1-1 0 0,0 1 0 0 0,-1-1 0 0 0,0 14 1 0 0,-1-14 242 0 0,1-7 316 0 0,-2-21 210 0 0,-2 9 130 0 0,5 23-1195 0 0,2 3-414 0 0,-6-22 1213 0 0,-4 38 170 0 0,7-23 136 0 0,4 1-374 0 0,-4-8 108 0 0,8-14-182 0 0,-6 2 185 0 0,-1-1 1 0 0,0-16 0 0 0,11 70-1162 0 0,-11-39 824 0 0,-1-1-19 0 0,0 0 22 0 0,0-1-32 0 0,1-39 830 0 0,-1 23-316 0 0,-1-12-67 0 0,2 23-238 0 0,0 12 13 0 0,15 69-1054 0 0,-16-74 885 0 0,0 0 10 0 0,0-23 302 0 0,-1 0-1 0 0,-1 0 1 0 0,-5-26 0 0 0,15 140-1362 0 0,-6-73 1178 0 0,-2-19-74 0 0,0 0-33 0 0,-1-1 160 0 0,1 1-127 0 0,0 0-44 0 0,-1 1-10 0 0,1 0 11 0 0,-1-2 32 0 0,0 2-33 0 0,0-1-10 0 0,0 2 0 0 0,-1-2 0 0 0,1 0 11 0 0,1-1 44 0 0,0 2 126 0 0,0 0 507 0 0,3-5-707 0 0,-3 3-119 0 0,1-1-344 0 0,1 0 482 0 0,3-2 44 0 0,10-6 440 0 0,-14 9-471 0 0,-1 0 1 0 0,0-1-1 0 0,1 1 1 0 0,-1-1 0 0 0,1 1-1 0 0,-1-1 1 0 0,0 1-1 0 0,0-1 1 0 0,1 1-1 0 0,-1-1 1 0 0,0 1-1 0 0,0-1 1 0 0,1 1 0 0 0,-1-1-1 0 0,0 1 1 0 0,0-1-1 0 0,0 1 1 0 0,0-1-1 0 0,0 1 1 0 0,0-1-1 0 0,0 0 1 0 0,0 1 0 0 0,0-1-1 0 0,0 1 1 0 0,0-1-1 0 0,-1 0 1 0 0,-5-22 949 0 0,-6-33 0 0 0,0-5 313 0 0,-3-5-628 0 0,13 52-759 0 0,-2-4 38 0 0,3 15-71 0 0,0 0 1 0 0,1 0-1 0 0,-1 0 0 0 0,1 0 0 0 0,-1 0 0 0 0,1 0 0 0 0,0 0 0 0 0,0 0 0 0 0,0 0 0 0 0,0 0 0 0 0,1 0 0 0 0,-1 0 1 0 0,1 0-1 0 0,1-3 0 0 0,-2 6 143 0 0,0 0 1 0 0,0 0-1 0 0,0 0 0 0 0,0 0 1 0 0,0 0-1 0 0,0 0 1 0 0,0 0-1 0 0,0 0 0 0 0,0 0 1 0 0,1 0-1 0 0,-1 0 1 0 0,0 0-1 0 0,0 0 1 0 0,0 0-1 0 0,0-1 0 0 0,0 1 1 0 0,0 0-1 0 0,0 0 1 0 0,0 0-1 0 0,0 0 0 0 0,0 0 1 0 0,0 0-1 0 0,0 0 1 0 0,1 0-1 0 0,-1 0 1 0 0,0 0-1 0 0,0 0 0 0 0,0 0 1 0 0,0 0-1 0 0,0 0 1 0 0,0 0-1 0 0,0 0 0 0 0,0 0 1 0 0,0 0-1 0 0,0 1 1 0 0,0-1-1 0 0,0 0 1 0 0,0 0-1 0 0,1 0 0 0 0,-1 0 1 0 0,0 0-1 0 0,0 0 1 0 0,0 0-1 0 0,0 0 0 0 0,0 0 1 0 0,0 0-1 0 0,0 0 1 0 0,0 0-1 0 0,0 0 1 0 0,0 0-1 0 0,0 0 0 0 0,0 0 1 0 0,0 1-1 0 0,0-1 1 0 0,4 7 46 0 0,0 8 58 0 0,-4-11-146 0 0,0 0 0 0 0,1 1 0 0 0,0-1 0 0 0,2 7 0 0 0,-1-7-3 0 0,-1 0-1 0 0,0 1 0 0 0,0-1 0 0 0,0 8 1 0 0,-1-7 39 0 0,1 1 0 0 0,0 0 0 0 0,1-1 0 0 0,2 9 1 0 0,1 2 0 0 0,-3-2 173 0 0,-1-8-60 0 0,0 0 0 0 0,0-1-1 0 0,4 11 1 0 0,-5-16-204 0 0,5 22 240 0 0,-4-20-143 0 0,0 0-1 0 0,0 1 0 0 0,0 0 0 0 0,0 0 0 0 0,-1 0 0 0 0,1-1 0 0 0,0 4 0 0 0,6 17 0 0 0,-7-21-572 0 0,0-2 193 0 0,0 1 0 0 0,0 0 0 0 0,0-1 0 0 0,0 1 0 0 0,0-1 0 0 0,0 1 0 0 0,0-1-1 0 0,0 1 1 0 0,0 0 0 0 0,0-1 0 0 0,0 1 0 0 0,0-1 0 0 0,1 1 0 0 0,-1-1 0 0 0,0 1 0 0 0,0-1 0 0 0,1 2 0 0 0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6-02-13T08:20:04.046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85 1 2304 0 0,'0'0'8320'0'0,"3"21"-5000"0"0,-3-21-3160 0 0,1 1 3 0 0,-1 0 0 0 0,0-1 1 0 0,0 1-1 0 0,0 0 0 0 0,0-1 1 0 0,-1 1-1 0 0,1 0 0 0 0,0-1 1 0 0,0 1-1 0 0,0 0 0 0 0,0-1 1 0 0,-1 1-1 0 0,1 0 0 0 0,0-1 0 0 0,-1 2 1 0 0,1-2 62 0 0,-13 10 1588 0 0,12-9-1804 0 0,0 0 39 0 0,0-1 0 0 0,0 1 1 0 0,0 0-1 0 0,0-1 0 0 0,0 0 0 0 0,0 1 0 0 0,0-1 0 0 0,0 1 0 0 0,0-1 0 0 0,0 0 0 0 0,-1 0 0 0 0,1 0 0 0 0,-2 0 0 0 0,-16 3 248 0 0,16-3-255 0 0,-1 1-1 0 0,1 0 0 0 0,0 0 0 0 0,0 0 0 0 0,1 0 1 0 0,-1 0-1 0 0,0 0 0 0 0,0 1 0 0 0,-4 3 0 0 0,5-5-691 0 0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6-02-13T08:20:26.760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17 113 4032 0 0,'-1'2'-294'0'0,"1"-2"409"0"0,0 1 0 0 0,0-1 0 0 0,0 0 0 0 0,0 0 1 0 0,0 0-1 0 0,0 0 0 0 0,-1 1 0 0 0,1-1 0 0 0,0 0 0 0 0,0 0 0 0 0,0 0 0 0 0,0 1 0 0 0,0-1 0 0 0,0 0 0 0 0,-1 0 0 0 0,1 0 0 0 0,0 0 1 0 0,0 0-1 0 0,0 1 0 0 0,0-1 0 0 0,-1 0 0 0 0,1 0 0 0 0,0 0 0 0 0,0 0 0 0 0,-4 0 4786 0 0,7 15-4617 0 0,0-8-139 0 0,-3-7-128 0 0,0 0 1 0 0,0 1-1 0 0,0-1 0 0 0,0 1 0 0 0,0-1 0 0 0,0 1 0 0 0,0-1 0 0 0,0 0 0 0 0,0 1 0 0 0,1-1 0 0 0,-1 1 0 0 0,0-1 0 0 0,0 0 0 0 0,1 1 1 0 0,-1-1-1 0 0,0 0 0 0 0,0 1 0 0 0,1-1 0 0 0,-1 0 0 0 0,0 0 0 0 0,1 1 0 0 0,-1-1 0 0 0,0 0 0 0 0,1 0 0 0 0,-1 1 0 0 0,1-1 1 0 0,0 0-1 0 0,0-21 1060 0 0,-1 11-963 0 0,-2 1 0 0 0,1-1 0 0 0,-1 1 0 0 0,-5-14 1 0 0,3 13-609 0 0,3 9 589 0 0,0-1-1 0 0,1 0 0 0 0,-1 1 1 0 0,0-1-1 0 0,1 0 0 0 0,-1 0 0 0 0,1 0 1 0 0,0 1-1 0 0,0-1 0 0 0,0 0 0 0 0,0 0 1 0 0,0 0-1 0 0,0-2 0 0 0,0-3 60 0 0,-1 7-144 0 0,1-1 1 0 0,0 1 0 0 0,0-1-1 0 0,0 1 1 0 0,0 0 0 0 0,0-1 0 0 0,0 1-1 0 0,0-1 1 0 0,0 1 0 0 0,0-1-1 0 0,0 1 1 0 0,0-1 0 0 0,0 1 0 0 0,0 0-1 0 0,0-1 1 0 0,0 1 0 0 0,1-1-1 0 0,-1 1 1 0 0,0 0 0 0 0,0-1 0 0 0,1 1-1 0 0,-1-1 1 0 0,0 1 0 0 0,0 0-1 0 0,1-1 1 0 0,-1 1 0 0 0,1-1 0 0 0,-1 1 277 0 0,1 5-38 0 0,0 1 0 0 0,1-1 0 0 0,-1 0 0 0 0,1 0 1 0 0,5 9-1 0 0,-6-11-210 0 0,0 1 0 0 0,1-1 1 0 0,-1 0-1 0 0,-1 0 0 0 0,1 1 0 0 0,0-1 1 0 0,-1 0-1 0 0,1 4 0 0 0,-1-3 1 0 0,0 0 0 0 0,1-1 0 0 0,-1 1 0 0 0,1-1 0 0 0,0 1 0 0 0,0 0 0 0 0,2 3 0 0 0,12 20 23 0 0,-14-20-64 0 0,0-6 0 0 0,6 3-14 0 0,-6-5-56 0 0,-3-7 53 0 0,0 2 84 0 0,2 3-60 0 0,0-1 11 0 0,0 0-1 0 0,0 1 1 0 0,0-1 0 0 0,0 0 0 0 0,-1 0 0 0 0,0 1-1 0 0,0-1 1 0 0,0 1 0 0 0,0-1 0 0 0,-2-4-1 0 0,-6-16 100 0 0,8 20-83 0 0,-1-1 0 0 0,1 1 0 0 0,-1-1 0 0 0,0 1 0 0 0,-4-7-1 0 0,5 7-100 0 0,-1-1 0 0 0,1 1-1 0 0,0-1 1 0 0,0 1-1 0 0,1-1 1 0 0,-1-5-1 0 0,7 33 252 0 0,-6-18-177 0 0,1 0-1 0 0,0 0 0 0 0,0 1 1 0 0,2 5-1 0 0,-2-6 1 0 0,0 0-1 0 0,1 0 1 0 0,-2 1-1 0 0,2 6 0 0 0,-2-9-6 0 0,0 0 0 0 0,0 0 0 0 0,1 1 0 0 0,-1-1 0 0 0,1 0 0 0 0,0 0 0 0 0,0 0 0 0 0,0 0 0 0 0,0 0 0 0 0,1 0 0 0 0,-1 0 0 0 0,3 3 0 0 0,8 8-65 0 0,-12-14-7 0 0,1 0 7 0 0,-2-7 51 0 0,2 4 21 0 0,-1 1-1 0 0,0-1 0 0 0,1 1 0 0 0,-1 0 1 0 0,0-1-1 0 0,0 1 0 0 0,-1-1 0 0 0,1 1 0 0 0,0-1 1 0 0,-1 1-1 0 0,1-1 0 0 0,-1 1 0 0 0,0 0 0 0 0,-2-5 1 0 0,2 3 3 0 0,-1 0 0 0 0,1-1 0 0 0,0 1 0 0 0,-1-7 0 0 0,3 0-10 0 0,0 9 0 0 0,-1 0 0 0 0,1 0 0 0 0,-1 0 0 0 0,0 0 0 0 0,0 0 0 0 0,0 0 0 0 0,-1-4 0 0 0,0 5-12 0 0,3 3 21 0 0,-1-1 0 0 0,0 0 0 0 0,0 1-1 0 0,-1 0 1 0 0,1-1 0 0 0,0 1-1 0 0,0-1 1 0 0,-1 1 0 0 0,1 0-1 0 0,-1-1 1 0 0,0 1 0 0 0,1 0 0 0 0,-1 0-1 0 0,0-1 1 0 0,0 1 0 0 0,0 2-1 0 0,1 3-8 0 0,-1 2 0 0 0,0-8 0 0 0,0 1 0 0 0,0-1 0 0 0,0 1 0 0 0,1 0 0 0 0,-1-1 0 0 0,0 1 0 0 0,1-1 0 0 0,-1 1 0 0 0,1-1 0 0 0,-1 1 0 0 0,1-1 0 0 0,0 1 0 0 0,1 1 0 0 0,3 9 0 0 0,-3-9-1 0 0,0 1-1 0 0,0-1 0 0 0,0 0 0 0 0,0 0 1 0 0,5 5-1 0 0,-7-8-41 0 0,-2 1 36 0 0,8 0-49 0 0,-10-22-52 0 0,0-7 172 0 0,1 3 0 0 0,3 24-65 0 0,-2-7-33 0 0,1 7 33 0 0,1 1 0 0 0,0 0 0 0 0,0 0 0 0 0,0-1 1 0 0,0 1-1 0 0,0 0 0 0 0,0 0 0 0 0,0 0 0 0 0,0-1 0 0 0,0 1 1 0 0,0 0-1 0 0,0 0 0 0 0,0-1 0 0 0,0 1 0 0 0,0 0 0 0 0,0 0 1 0 0,0-1-1 0 0,0 1 0 0 0,0 0 0 0 0,0 0 0 0 0,0 0 0 0 0,1-1 1 0 0,-1 1-1 0 0,0 0 0 0 0,0 0 0 0 0,0 0 0 0 0,0-1 0 0 0,0 1 1 0 0,1 0-1 0 0,-1 0 0 0 0,0 0 0 0 0,0 0 0 0 0,1-1 0 0 0,-1 1 1 0 0,0 1 0 0 0,0-1 0 0 0,1 0 0 0 0,-1 0 0 0 0,0 0 0 0 0,1 0 0 0 0,-1 1 0 0 0,0-1 0 0 0,0 0 0 0 0,0 0 0 0 0,1 1 0 0 0,-1-1 0 0 0,0 0 0 0 0,0 0 0 0 0,0 1 0 0 0,0-1 0 0 0,1 0 0 0 0,-1 1 0 0 0,0-1 0 0 0,0 0 0 0 0,0 1 0 0 0,0-1 0 0 0,0 0 0 0 0,0 1 0 0 0,0-1 0 0 0,0 0 0 0 0,0 1 0 0 0,0-1 0 0 0,0 0 0 0 0,0 0 0 0 0,0 1 0 0 0,0-1 0 0 0,0 0 0 0 0,-1 1 0 0 0,3 8 27 0 0,-2-7-16 0 0,1-1-1 0 0,-1 1 0 0 0,1 0 0 0 0,-1 0 0 0 0,1 0 0 0 0,0 0 0 0 0,-1 0 0 0 0,1-1 0 0 0,2 3 0 0 0,-3-3-10 0 0,1 0 0 0 0,-1 0 0 0 0,1 0 0 0 0,-1-1 0 0 0,0 1 0 0 0,1 0 0 0 0,-1 0 0 0 0,0 0 0 0 0,1 0 0 0 0,-1 0 0 0 0,0 0 0 0 0,0 1 0 0 0,0-1 0 0 0,0 1 0 0 0,1-1 0 0 0,-1 1 0 0 0,0-1 0 0 0,1 0 0 0 0,-1 1 0 0 0,1-1 0 0 0,-1 0 0 0 0,1 1 0 0 0,0-1 0 0 0,0 0 0 0 0,-1 1 0 0 0,1-1 0 0 0,0 0 0 0 0,0 0 0 0 0,0 0 0 0 0,0 0 0 0 0,2 1 0 0 0,-2 0-10 0 0,0-2-33 0 0,0 0 22 0 0,-1 0 55 0 0,1-27-186 0 0,-4 21 164 0 0,3 6-9 0 0,-1-1 0 0 0,1 1-1 0 0,0 0 1 0 0,0-1 0 0 0,0 1-1 0 0,-1-1 1 0 0,1 1 0 0 0,0 0-1 0 0,0-1 1 0 0,0 1 0 0 0,0-1-1 0 0,0 1 1 0 0,0 0 0 0 0,0-1-1 0 0,0 1 1 0 0,0-1 0 0 0,0 1-1 0 0,0 0 1 0 0,0-1 0 0 0,0 1-1 0 0,0-1 1 0 0,0 1 0 0 0,0 0-1 0 0,1-1 1 0 0,-1 1 0 0 0,0-1-1 0 0,0 1-7 0 0,0 0 0 0 0,0 0-1 0 0,0 0 1 0 0,0 0-1 0 0,0 0 1 0 0,0 0-1 0 0,0-1 1 0 0,0 1-1 0 0,0 0 1 0 0,0 0-1 0 0,0 0 1 0 0,0 0-1 0 0,0 0 1 0 0,0 0 0 0 0,0 0-1 0 0,1 0 1 0 0,-1 0-1 0 0,0 0 1 0 0,0-1-1 0 0,0 1 1 0 0,0 0-1 0 0,0 0 1 0 0,0 0-1 0 0,0 0 1 0 0,0 0-1 0 0,0 0 1 0 0,0 0 0 0 0,0 0-1 0 0,0 0 1 0 0,1 0-1 0 0,-1 0 1 0 0,0 0-1 0 0,0 0 1 0 0,0 0-1 0 0,0 0 1 0 0,0 0-1 0 0,0 0 1 0 0,0 0-1 0 0,0 0 1 0 0,1 0 0 0 0,-1 0-1 0 0,0 0 1 0 0,0 0-1 0 0,0 0 1 0 0,0 0-1 0 0,0 0 1 0 0,0 0-1 0 0,0 0 1 0 0,0 0-1 0 0,0 0 1 0 0,1 0 0 0 0,3 6 10 0 0,1 5 184 0 0,-4-11-178 0 0,-1 1-1 0 0,0 0 1 0 0,1 0-1 0 0,-1-1 1 0 0,1 1-1 0 0,-1 0 1 0 0,0 0-1 0 0,0 0 1 0 0,1 0-1 0 0,-1 0 1 0 0,0-1-1 0 0,0 1 1 0 0,0 0-1 0 0,0 0 1 0 0,0 0-1 0 0,0 0 1 0 0,-1 1-1 0 0,2 1 57 0 0,-1-3-59 0 0,0 1 0 0 0,0-1 0 0 0,0 1 0 0 0,0-1 0 0 0,0 1 0 0 0,0-1 0 0 0,0 1 0 0 0,0-1 0 0 0,0 0 0 0 0,0 1-1 0 0,1-1 1 0 0,-1 1 0 0 0,0-1 0 0 0,0 1 0 0 0,0-1 0 0 0,1 0 0 0 0,-1 1 0 0 0,0-1 0 0 0,0 0 0 0 0,1 1 0 0 0,-1-1 0 0 0,0 0-1 0 0,0 1 1 0 0,1-1 0 0 0,-1 0 0 0 0,1 1 0 0 0,-1-1 0 0 0,0 0 0 0 0,1 0 0 0 0,-1 0 0 0 0,0 1 0 0 0,1-1 0 0 0,-1 0 0 0 0,1 0 0 0 0,0 0-1 0 0,0 0 52 0 0,-1-1-53 0 0,0 1-1 0 0,1 0 1 0 0,-1 0 0 0 0,0 0-1 0 0,1 0 1 0 0,-1 0-1 0 0,0-1 1 0 0,0 1-1 0 0,1 0 1 0 0,-1 0-1 0 0,0-1 1 0 0,0 1-1 0 0,1 0 1 0 0,-1 0 0 0 0,0-1-1 0 0,0 1 1 0 0,0 0-1 0 0,1-1 1 0 0,-1 1-1 0 0,0 0 1 0 0,0-1-1 0 0,0 1 1 0 0,0-1-1 0 0,0-1-5 0 0,-1 0 0 0 0,1 1 0 0 0,-1-1 0 0 0,2 0 0 0 0,5 1 86 0 0,-5 2 94 0 0,4 8 14 0 0,-4-8-146 0 0,0-1-25 0 0,0 1 20 0 0,0 1 305 0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13T08:10:14.679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1060 531 25801,'0'20'0,"-1"1"0,-2 0 0,1 0 0,-2-1 0,-1 0 0,0 1 0,-1-2 0,-1 1 0,0-1 0,-2 1 0,0-2 0,0 1 0,-2-1 0,0-1 0,-1 0 0,-1 0 0,0-1 0,-1-1 0,0 0 0,-1 0 0,-1-1 0,0-1 0,0-1 0,-1 0 0,-1 0 0,0-2 0,0 0 0,-1-1 0,0-1 0,0 0 0,-1-1 0,0-1 0,0-1 0,-1 0 0,1-2 0,-1 0 0,1-1 0,-1-1 0,0 0 0,0-2 0,0 0 0,1-1 0,-1-1 0,1 0 0,-1-2 0,1 0 0,0-1 0,1-1 0,-1-1 0,1 0 0,0-1 0,1-1 0,0 0 0,1-2 0,0 0 0,0 0 0,1-1 0,0-1 0,1-1 0,1 0 0,0 0 0,1-1 0,0-1 0,1 0 0,1 0 0,1-1 0,0-1 0,1 1 0,0-2 0,2 1 0,0-1 0,1 1 0,1-2 0,0 1 0,2 0 0,0-1 0,1 0 0,0 0 0,2 1 0,0-1 0,2 0 0,0 0 0,1 1 0,0-1 0,2 1 0,0 0 0,1 0 0,1 0 0,0 1 0,2 0 0,0 0 0,1 1 0,0 0 0,1 0 0,1 1 0,1 0 0,0 1 0,1 1 0,0 0 0,1 0 0,1 2 0,0-1 0,1 2 0,0 0 0,0 1 0,1 0 0,0 1 0,1 1 0,0 1 0,1 0 0,-1 1 0,1 1 0,0 1 0,1 1 0,-1 0 0,1 1 0,-1 1 0,1 1 0,0 1 0,0 0 0,0 1 0,-1 1 0,1 1 0,-1 1 0,1 0 0,-1 1 0,0 1 0,0 1 0,-1 1 0,0 0 0,0 1 0,-1 1 0,0 1 0,0 0 0,-1 1 0,-1 0 0,0 2 0,0-1 0,-1 2 0,-1 0 0,0 0 0,-1 1 0,0 1 0,-1 0 0,-1 1 0,0 0 0,-2 0 0,0 1 0,0 0 0,-2 0 0,0 1 0,-1 0 0,-1 0 0,0 0 0,-1 1 0,-2-1 0,1 1 0,-2 0 0,-1 0 0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6-02-13T08:20:28.149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156 130 7600 0 0,'2'1'1071'0'0,"-3"-1"914"0"0,-1 0-2065 0 0,2 0 548 0 0,-24 5 3622 0 0,15-3-3629 0 0,1-1-1 0 0,-1 1 0 0 0,-11-1 0 0 0,14-1-110 0 0,0 0 0 0 0,0 0 0 0 0,0 1-1 0 0,0 0 1 0 0,1 0 0 0 0,-8 2-1 0 0,9 0-140 0 0,3-3-160 0 0,0 0 0 0 0,1 1 0 0 0,-1-1 0 0 0,0 1 1 0 0,1-1-1 0 0,-1 0 0 0 0,0 0 0 0 0,0 1 0 0 0,1-1 0 0 0,-1 0 0 0 0,0 0 0 0 0,0 0 0 0 0,0 0 1 0 0,-1 0-1 0 0,2 0-209 0 0,-3-24-207 0 0,2 10 349 0 0,-1-1 0 0 0,-3-16 0 0 0,-1-8-19 0 0,3 11-172 0 0,3 26 109 0 0,3 11-400 0 0,2 3 380 0 0,0 1-1 0 0,5 25 1 0 0,-7-22 82 0 0,16 49 38 0 0,-19-63-2 0 0,0-2 3 0 0,0 1-1 0 0,-1-1 1 0 0,1 0-1 0 0,0 0 0 0 0,0 1 1 0 0,0-1-1 0 0,0 0 1 0 0,0 0-1 0 0,0 1 0 0 0,0-1 1 0 0,0 0-1 0 0,0 0 1 0 0,0 1-1 0 0,0-1 1 0 0,0 0-1 0 0,0 1 0 0 0,0-1 1 0 0,0 0-1 0 0,0 0 1 0 0,0 1-1 0 0,0-1 0 0 0,0 0 1 0 0,0 0-1 0 0,0 1 1 0 0,0-1-1 0 0,1 0 0 0 0,-1 0 1 0 0,0 1-1 0 0,0-1 1 0 0,0 0-1 0 0,1 1 43 0 0,2 2 301 0 0,-5-4-234 0 0,2 1 218 0 0,1-6-2877 0 0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6-02-19T13:33:30.342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0 0 22111 0 0,'0'0'2440'0'0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6-02-19T13:33:30.636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 0 18079 0 0,'0'0'1608'0'0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6-02-19T13:36:17.522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76 61 23495 0 0,'-24'-19'2088'0'0,"2"-7"-1672"0"0,-8 11-328 0 0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6-02-19T13:36:19.042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63 52 14368 0 0,'-34'-26'640'0'0,"23"17"128"0"0,-2 3-616 0 0,8-5-152 0 0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6-02-19T13:43:04.401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0 48 11056 0 0,'11'-15'984'0'0,"2"5"-792"0"0,-8-6-192 0 0,7 10-4872 0 0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6-02-19T13:44:14.199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100 1 22543 0 0,'-35'0'496'0'0,"25"4"104"0"0,3-4 16 0 0,-10 7 24 0 0,4-7-512 0 0,2 0-128 0 0,5 10-80 0 0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6-02-19T14:06:49.156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87 26 5264 0 0,'-5'16'232'0'0,"5"-8"56"0"0,0 3-288 0 0,-3-3 0 0 0,-7-13-96 0 0,-2 2 0 0 0,-1-5 0 0 0,0-6 32 0 0,-5-2 64 0 0,5-7-104 0 0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6-02-19T14:06:49.156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87 26 5264 0 0,'-5'16'232'0'0,"5"-8"56"0"0,0 3-288 0 0,-3-3 0 0 0,-7-13-96 0 0,-2 2 0 0 0,-1-5 0 0 0,0-6 32 0 0,-5-2 64 0 0,5-7-104 0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13T08:10:21.226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7321 4428 25671,'-7320'-4427'0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13T08:10:26.462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0 0 22140,'219'500'0,"79"-824"0,-815 148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13T08:12:21.441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1310 655 17640,'-1'25'0,"-1"1"0,0-1 0,-2 1 0,0-1 0,-2 0 0,0 0 0,-2 0 0,0-1 0,-1 0 0,-2 0 0,0-1 0,-1-1 0,-1 0 0,-1 0 0,0-1 0,-2 0 0,0-1 0,-1-1 0,-1-1 0,-1 0 0,0-1 0,-1-1 0,0 0 0,-1-1 0,-1-1 0,0-1 0,-1-1 0,0-1 0,-1-1 0,1 0 0,-2-2 0,1-1 0,-1 0 0,0-2 0,-1 0 0,1-2 0,-1 0 0,1-2 0,-1 0 0,0-2 0,1 0 0,-1-2 0,1 0 0,-1-2 0,1 0 0,0-2 0,1 0 0,-1-1 0,2-2 0,-1 0 0,1-1 0,0-1 0,1-1 0,0-1 0,1-1 0,1-1 0,0 0 0,1-1 0,0-1 0,1 0 0,1-1 0,1-1 0,0-1 0,2 0 0,0-1 0,1 0 0,1 0 0,1-1 0,0-1 0,2 0 0,1 0 0,0-1 0,2 0 0,0 0 0,2 0 0,0-1 0,2 1 0,0-1 0,2 1 0,0-1 0,2 0 0,0 1 0,2-1 0,0 1 0,2 0 0,0 0 0,2 0 0,0 1 0,1 0 0,2 0 0,0 1 0,1 1 0,1 0 0,1 0 0,0 1 0,2 0 0,0 1 0,1 1 0,1 1 0,1 0 0,0 1 0,1 1 0,0 0 0,1 1 0,1 1 0,0 1 0,1 1 0,0 1 0,1 1 0,-1 0 0,2 2 0,-1 1 0,1 0 0,0 2 0,1 0 0,-1 2 0,1 0 0,-1 2 0,1 0 0,0 2 0,-1 0 0,1 2 0,-1 0 0,1 2 0,-1 0 0,0 2 0,-1 0 0,1 1 0,-2 2 0,1 0 0,-1 1 0,0 1 0,-1 1 0,0 1 0,-1 1 0,-1 1 0,0 0 0,-1 1 0,0 1 0,-1 0 0,-1 1 0,-1 1 0,0 1 0,-2 0 0,0 1 0,-1 0 0,-1 0 0,-1 1 0,0 1 0,-2 0 0,-1 0 0,0 1 0,-2 0 0,0 0 0,-2 0 0,0 1 0,-2-1 0,0 1 0,-1 0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13T08:12:25.888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4460 2278 23252,'-4460'-2278'0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13T08:12:39.811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 1 26232,'192'482'0,"129"-890"0,-834 334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13T08:15:00.639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943 472 23079,'-1'18'0,"0"1"0,-1-1 0,0 1 0,-1-1 0,-1 0 0,-1 0 0,0 0 0,-1-1 0,-1 0 0,-1 0 0,0 0 0,0-1 0,-2 0 0,0 0 0,0-1 0,-1 0 0,-1-1 0,-1 0 0,1-1 0,-2 0 0,1-1 0,-2 0 0,0-1 0,0 0 0,0-1 0,-1-1 0,-1 0 0,1-1 0,-1-1 0,0 0 0,-1-1 0,0 0 0,1-2 0,-1 0 0,-1-1 0,1 0 0,0-1 0,-1-1 0,1-1 0,-1 0 0,1-1 0,-1-1 0,1-1 0,0 0 0,0-1 0,0 0 0,0-2 0,1 0 0,-1-1 0,1 0 0,1-1 0,-1-1 0,2 0 0,-1-1 0,1-1 0,0 0 0,1-1 0,0 0 0,1-1 0,0 0 0,0-1 0,2 0 0,0-1 0,0 0 0,1-1 0,1 0 0,0 0 0,1-1 0,0 0 0,2 0 0,0 0 0,0-1 0,2 0 0,0 0 0,0 0 0,2-1 0,0 1 0,1-1 0,1 1 0,0-1 0,1 1 0,1 0 0,0-1 0,2 1 0,0 0 0,0 0 0,2 0 0,0 1 0,0 0 0,2 0 0,0 0 0,1 1 0,0 0 0,1 0 0,1 1 0,0 0 0,0 1 0,2 0 0,0 1 0,0 0 0,1 1 0,0 0 0,1 1 0,0 0 0,1 1 0,-1 1 0,2 0 0,-1 1 0,1 0 0,1 2 0,-1 0 0,1 0 0,0 2 0,0 0 0,0 0 0,0 2 0,1 0 0,-1 1 0,1 1 0,-1 0 0,1 1 0,-1 1 0,0 0 0,1 2 0,-1 0 0,-1 0 0,1 2 0,0 0 0,-1 0 0,0 2 0,-1 0 0,1 1 0,-1 0 0,-1 1 0,0 1 0,0 0 0,0 1 0,-2 0 0,1 1 0,-2 0 0,1 1 0,-1 0 0,-1 1 0,-1 0 0,0 1 0,0 0 0,-2 0 0,0 1 0,0 0 0,-1 0 0,-1 0 0,-1 1 0,0 0 0,-1 0 0,-1 0 0,-1 1 0,0-1 0,-1 0 0,0 1 0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3634AFBA-F0B7-08EC-134D-E09C4B0268C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aa-ET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xmlns="" id="{5A110ACA-DCE6-5E49-FDD3-3865969F05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aa-ET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xmlns="" id="{9BDF077A-D4F6-915E-9C23-73BF6C7117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CA5E5-6E34-4D33-A301-C06D07CF6386}" type="datetimeFigureOut">
              <a:rPr lang="aa-ET" smtClean="0"/>
              <a:t>04/03/2026</a:t>
            </a:fld>
            <a:endParaRPr lang="aa-E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xmlns="" id="{6829B9D1-B674-65FB-1851-1B13D81687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a-E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xmlns="" id="{19DEABF8-C149-2F7D-D474-6CFD015DD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02132-D019-49C3-9E57-75A9D9E2BC14}" type="slidenum">
              <a:rPr lang="aa-ET" smtClean="0"/>
              <a:t>‹N›</a:t>
            </a:fld>
            <a:endParaRPr lang="aa-ET"/>
          </a:p>
        </p:txBody>
      </p:sp>
    </p:spTree>
    <p:extLst>
      <p:ext uri="{BB962C8B-B14F-4D97-AF65-F5344CB8AC3E}">
        <p14:creationId xmlns:p14="http://schemas.microsoft.com/office/powerpoint/2010/main" val="29150826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88AFB708-1E1E-6A35-44FB-59050B1B5C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aa-ET"/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xmlns="" id="{D2D9B768-6F92-4964-21CE-F47DA091B8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aa-ET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xmlns="" id="{D008174F-DBF0-9431-9BB6-8C18690413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CA5E5-6E34-4D33-A301-C06D07CF6386}" type="datetimeFigureOut">
              <a:rPr lang="aa-ET" smtClean="0"/>
              <a:t>04/03/2026</a:t>
            </a:fld>
            <a:endParaRPr lang="aa-E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xmlns="" id="{629A09DA-6D53-6009-2154-27C4636ECF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a-E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xmlns="" id="{40F4CA15-F1B4-5B33-0081-8318FC10BF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02132-D019-49C3-9E57-75A9D9E2BC14}" type="slidenum">
              <a:rPr lang="aa-ET" smtClean="0"/>
              <a:t>‹N›</a:t>
            </a:fld>
            <a:endParaRPr lang="aa-ET"/>
          </a:p>
        </p:txBody>
      </p:sp>
    </p:spTree>
    <p:extLst>
      <p:ext uri="{BB962C8B-B14F-4D97-AF65-F5344CB8AC3E}">
        <p14:creationId xmlns:p14="http://schemas.microsoft.com/office/powerpoint/2010/main" val="12082829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xmlns="" id="{048AA1AD-B1BF-316C-1BD7-8463E668F0A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aa-ET"/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xmlns="" id="{2C59DEE1-BBE1-A2F4-3088-D055981CB1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aa-ET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xmlns="" id="{5AFE9C81-7271-5019-002A-151A6E42F1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CA5E5-6E34-4D33-A301-C06D07CF6386}" type="datetimeFigureOut">
              <a:rPr lang="aa-ET" smtClean="0"/>
              <a:t>04/03/2026</a:t>
            </a:fld>
            <a:endParaRPr lang="aa-E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xmlns="" id="{D2F14FB9-EBBB-02BA-0D4F-21A0F97864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a-E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xmlns="" id="{EF343973-A3DE-B3BF-48A0-24F372CB93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02132-D019-49C3-9E57-75A9D9E2BC14}" type="slidenum">
              <a:rPr lang="aa-ET" smtClean="0"/>
              <a:t>‹N›</a:t>
            </a:fld>
            <a:endParaRPr lang="aa-ET"/>
          </a:p>
        </p:txBody>
      </p:sp>
    </p:spTree>
    <p:extLst>
      <p:ext uri="{BB962C8B-B14F-4D97-AF65-F5344CB8AC3E}">
        <p14:creationId xmlns:p14="http://schemas.microsoft.com/office/powerpoint/2010/main" val="41872043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0C4702C4-06BE-E63D-3A6A-610671567E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aa-ET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xmlns="" id="{1566BBB3-6DC5-ADFD-C974-66F4B2DF6E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aa-ET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xmlns="" id="{2205E34B-A402-9CF7-8B64-7869D28D89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CA5E5-6E34-4D33-A301-C06D07CF6386}" type="datetimeFigureOut">
              <a:rPr lang="aa-ET" smtClean="0"/>
              <a:t>04/03/2026</a:t>
            </a:fld>
            <a:endParaRPr lang="aa-E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xmlns="" id="{4CFBA821-B573-2424-DC16-D297686A2F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a-E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xmlns="" id="{B59BA767-D124-C6F4-1462-BDA5102292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02132-D019-49C3-9E57-75A9D9E2BC14}" type="slidenum">
              <a:rPr lang="aa-ET" smtClean="0"/>
              <a:t>‹N›</a:t>
            </a:fld>
            <a:endParaRPr lang="aa-ET"/>
          </a:p>
        </p:txBody>
      </p:sp>
    </p:spTree>
    <p:extLst>
      <p:ext uri="{BB962C8B-B14F-4D97-AF65-F5344CB8AC3E}">
        <p14:creationId xmlns:p14="http://schemas.microsoft.com/office/powerpoint/2010/main" val="26577435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BCD03FE7-2F77-760A-12BA-11FB4ECF41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aa-ET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xmlns="" id="{BCE17B63-CC2F-166A-CB95-59A6B26646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xmlns="" id="{D8B19761-BEEA-69F5-0EAF-A610696B02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CA5E5-6E34-4D33-A301-C06D07CF6386}" type="datetimeFigureOut">
              <a:rPr lang="aa-ET" smtClean="0"/>
              <a:t>04/03/2026</a:t>
            </a:fld>
            <a:endParaRPr lang="aa-E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xmlns="" id="{4334C60D-E332-3D88-A7A4-84A6926A36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a-E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xmlns="" id="{9F7D227A-34F0-A87E-8121-2F090D7A97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02132-D019-49C3-9E57-75A9D9E2BC14}" type="slidenum">
              <a:rPr lang="aa-ET" smtClean="0"/>
              <a:t>‹N›</a:t>
            </a:fld>
            <a:endParaRPr lang="aa-ET"/>
          </a:p>
        </p:txBody>
      </p:sp>
    </p:spTree>
    <p:extLst>
      <p:ext uri="{BB962C8B-B14F-4D97-AF65-F5344CB8AC3E}">
        <p14:creationId xmlns:p14="http://schemas.microsoft.com/office/powerpoint/2010/main" val="31262799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40BCA038-9BE2-5B9D-E02B-927B9AA098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aa-ET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xmlns="" id="{CAB45959-1F2A-F1D6-74BD-4E7FA3E0298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aa-ET"/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xmlns="" id="{DB152C9E-2EA1-33F9-42C3-555211C0B6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aa-ET"/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xmlns="" id="{E54ACBDC-CAB2-C95D-DE42-55A4CD1499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CA5E5-6E34-4D33-A301-C06D07CF6386}" type="datetimeFigureOut">
              <a:rPr lang="aa-ET" smtClean="0"/>
              <a:t>04/03/2026</a:t>
            </a:fld>
            <a:endParaRPr lang="aa-E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xmlns="" id="{FDA8ADBA-6A52-C05A-5772-C710580173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a-E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xmlns="" id="{BCA7BDAC-5EA0-798F-95AE-0D7AB218B1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02132-D019-49C3-9E57-75A9D9E2BC14}" type="slidenum">
              <a:rPr lang="aa-ET" smtClean="0"/>
              <a:t>‹N›</a:t>
            </a:fld>
            <a:endParaRPr lang="aa-ET"/>
          </a:p>
        </p:txBody>
      </p:sp>
    </p:spTree>
    <p:extLst>
      <p:ext uri="{BB962C8B-B14F-4D97-AF65-F5344CB8AC3E}">
        <p14:creationId xmlns:p14="http://schemas.microsoft.com/office/powerpoint/2010/main" val="2661498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6B1678FA-49AA-CA30-3A8E-1800901C46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aa-ET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xmlns="" id="{324DC427-EE8C-2F8C-03BE-B29049B508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xmlns="" id="{FAF190FA-1BAD-FBB8-3859-835FBD42B1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aa-ET"/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xmlns="" id="{FE2B771F-BC78-57BD-E914-87804001455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xmlns="" id="{213A03D2-C634-BB54-BB4F-F37CBFFF707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aa-ET"/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xmlns="" id="{8D84B145-67C0-9A2C-0B1D-CE54E38BDA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CA5E5-6E34-4D33-A301-C06D07CF6386}" type="datetimeFigureOut">
              <a:rPr lang="aa-ET" smtClean="0"/>
              <a:t>04/03/2026</a:t>
            </a:fld>
            <a:endParaRPr lang="aa-E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xmlns="" id="{10AA4137-03E8-F19E-8844-0043A6EEB9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a-E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xmlns="" id="{C9D6BF0C-D532-9F98-A4AE-1104EF95FC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02132-D019-49C3-9E57-75A9D9E2BC14}" type="slidenum">
              <a:rPr lang="aa-ET" smtClean="0"/>
              <a:t>‹N›</a:t>
            </a:fld>
            <a:endParaRPr lang="aa-ET"/>
          </a:p>
        </p:txBody>
      </p:sp>
    </p:spTree>
    <p:extLst>
      <p:ext uri="{BB962C8B-B14F-4D97-AF65-F5344CB8AC3E}">
        <p14:creationId xmlns:p14="http://schemas.microsoft.com/office/powerpoint/2010/main" val="38246857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A7B2A3EB-9708-15DF-C637-5A214F822F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aa-ET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xmlns="" id="{411C0484-B3FD-2EC0-F26A-9EEE1169B8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CA5E5-6E34-4D33-A301-C06D07CF6386}" type="datetimeFigureOut">
              <a:rPr lang="aa-ET" smtClean="0"/>
              <a:t>04/03/2026</a:t>
            </a:fld>
            <a:endParaRPr lang="aa-E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xmlns="" id="{EBD4731A-4BDF-BE67-0F4B-A93B86E603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a-E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xmlns="" id="{5DA83E7C-290A-770D-DBC9-FEC4FFB9A6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02132-D019-49C3-9E57-75A9D9E2BC14}" type="slidenum">
              <a:rPr lang="aa-ET" smtClean="0"/>
              <a:t>‹N›</a:t>
            </a:fld>
            <a:endParaRPr lang="aa-ET"/>
          </a:p>
        </p:txBody>
      </p:sp>
    </p:spTree>
    <p:extLst>
      <p:ext uri="{BB962C8B-B14F-4D97-AF65-F5344CB8AC3E}">
        <p14:creationId xmlns:p14="http://schemas.microsoft.com/office/powerpoint/2010/main" val="35890320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xmlns="" id="{431EE53E-28D8-3505-E231-3CB523E1D5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CA5E5-6E34-4D33-A301-C06D07CF6386}" type="datetimeFigureOut">
              <a:rPr lang="aa-ET" smtClean="0"/>
              <a:t>04/03/2026</a:t>
            </a:fld>
            <a:endParaRPr lang="aa-E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xmlns="" id="{F4EDCA82-FF79-87DB-D04D-734D9B7AB7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a-E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xmlns="" id="{3A56905E-7021-E79B-224F-69A420440A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02132-D019-49C3-9E57-75A9D9E2BC14}" type="slidenum">
              <a:rPr lang="aa-ET" smtClean="0"/>
              <a:t>‹N›</a:t>
            </a:fld>
            <a:endParaRPr lang="aa-ET"/>
          </a:p>
        </p:txBody>
      </p:sp>
    </p:spTree>
    <p:extLst>
      <p:ext uri="{BB962C8B-B14F-4D97-AF65-F5344CB8AC3E}">
        <p14:creationId xmlns:p14="http://schemas.microsoft.com/office/powerpoint/2010/main" val="4881358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08B54C29-A911-52ED-84F8-059593D9B5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aa-ET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xmlns="" id="{79DBC9E3-98D7-DEA1-028D-BCD048D425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aa-E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xmlns="" id="{562B4922-F660-C53C-769D-88F51E4052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xmlns="" id="{47EF4964-3765-4626-C80F-FF8295F0EC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CA5E5-6E34-4D33-A301-C06D07CF6386}" type="datetimeFigureOut">
              <a:rPr lang="aa-ET" smtClean="0"/>
              <a:t>04/03/2026</a:t>
            </a:fld>
            <a:endParaRPr lang="aa-E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xmlns="" id="{D3D185FF-D93B-919E-1F2C-FDE18C6310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a-E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xmlns="" id="{18D38E05-86B5-A8E9-1E93-8C57BAF33D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02132-D019-49C3-9E57-75A9D9E2BC14}" type="slidenum">
              <a:rPr lang="aa-ET" smtClean="0"/>
              <a:t>‹N›</a:t>
            </a:fld>
            <a:endParaRPr lang="aa-ET"/>
          </a:p>
        </p:txBody>
      </p:sp>
    </p:spTree>
    <p:extLst>
      <p:ext uri="{BB962C8B-B14F-4D97-AF65-F5344CB8AC3E}">
        <p14:creationId xmlns:p14="http://schemas.microsoft.com/office/powerpoint/2010/main" val="4769505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90FB514B-D85E-85FF-3AF9-6B8FF0C336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aa-ET"/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xmlns="" id="{1DD3EEA7-B9E9-DBC3-7428-3C29655E0E0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a-E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xmlns="" id="{3E663335-B25A-31E0-6AB7-A0D13A7223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xmlns="" id="{0701FA61-44F2-FA08-64C1-F61D9CB9AD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CA5E5-6E34-4D33-A301-C06D07CF6386}" type="datetimeFigureOut">
              <a:rPr lang="aa-ET" smtClean="0"/>
              <a:t>04/03/2026</a:t>
            </a:fld>
            <a:endParaRPr lang="aa-E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xmlns="" id="{B3E51E2C-62FD-A7E9-5C2B-555764C04B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a-E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xmlns="" id="{DDB8FB58-B8C7-2B2F-9C03-B902E07A9A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02132-D019-49C3-9E57-75A9D9E2BC14}" type="slidenum">
              <a:rPr lang="aa-ET" smtClean="0"/>
              <a:t>‹N›</a:t>
            </a:fld>
            <a:endParaRPr lang="aa-ET"/>
          </a:p>
        </p:txBody>
      </p:sp>
    </p:spTree>
    <p:extLst>
      <p:ext uri="{BB962C8B-B14F-4D97-AF65-F5344CB8AC3E}">
        <p14:creationId xmlns:p14="http://schemas.microsoft.com/office/powerpoint/2010/main" val="27780083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xmlns="" id="{71A48CB4-579C-412E-EC4C-CA1E867616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aa-ET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xmlns="" id="{354332C5-17FF-08EF-ABB2-FE0797DAD1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aa-ET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xmlns="" id="{D2C1751A-9256-4DF6-AE48-1AA8F0003F4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ACCA5E5-6E34-4D33-A301-C06D07CF6386}" type="datetimeFigureOut">
              <a:rPr lang="aa-ET" smtClean="0"/>
              <a:t>04/03/2026</a:t>
            </a:fld>
            <a:endParaRPr lang="aa-E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xmlns="" id="{07B6044B-E202-AB6A-5669-58B561DB0E5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aa-E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xmlns="" id="{BEC5474D-236D-A589-7391-DFC9C4B09A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9002132-D019-49C3-9E57-75A9D9E2BC14}" type="slidenum">
              <a:rPr lang="aa-ET" smtClean="0"/>
              <a:t>‹N›</a:t>
            </a:fld>
            <a:endParaRPr lang="aa-ET"/>
          </a:p>
        </p:txBody>
      </p:sp>
    </p:spTree>
    <p:extLst>
      <p:ext uri="{BB962C8B-B14F-4D97-AF65-F5344CB8AC3E}">
        <p14:creationId xmlns:p14="http://schemas.microsoft.com/office/powerpoint/2010/main" val="36426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a-E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51.png"/><Relationship Id="rId7" Type="http://schemas.openxmlformats.org/officeDocument/2006/relationships/customXml" Target="../ink/ink35.xml"/><Relationship Id="rId2" Type="http://schemas.openxmlformats.org/officeDocument/2006/relationships/customXml" Target="../ink/ink3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5.png"/><Relationship Id="rId5" Type="http://schemas.openxmlformats.org/officeDocument/2006/relationships/image" Target="../media/image52.png"/><Relationship Id="rId10" Type="http://schemas.openxmlformats.org/officeDocument/2006/relationships/image" Target="../media/image54.png"/><Relationship Id="rId4" Type="http://schemas.openxmlformats.org/officeDocument/2006/relationships/customXml" Target="../ink/ink34.xml"/><Relationship Id="rId9" Type="http://schemas.openxmlformats.org/officeDocument/2006/relationships/customXml" Target="../ink/ink3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ustomXml" Target="../ink/ink37.xml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7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ustomXml" Target="../ink/ink38.xml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6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3" Type="http://schemas.openxmlformats.org/officeDocument/2006/relationships/customXml" Target="../ink/ink6.xml"/><Relationship Id="rId18" Type="http://schemas.openxmlformats.org/officeDocument/2006/relationships/image" Target="../media/image23.png"/><Relationship Id="rId26" Type="http://schemas.openxmlformats.org/officeDocument/2006/relationships/image" Target="../media/image27.png"/><Relationship Id="rId39" Type="http://schemas.openxmlformats.org/officeDocument/2006/relationships/customXml" Target="../ink/ink19.xml"/><Relationship Id="rId21" Type="http://schemas.openxmlformats.org/officeDocument/2006/relationships/customXml" Target="../ink/ink10.xml"/><Relationship Id="rId34" Type="http://schemas.openxmlformats.org/officeDocument/2006/relationships/image" Target="../media/image31.png"/><Relationship Id="rId42" Type="http://schemas.openxmlformats.org/officeDocument/2006/relationships/customXml" Target="../ink/ink21.xml"/><Relationship Id="rId47" Type="http://schemas.openxmlformats.org/officeDocument/2006/relationships/image" Target="../media/image37.png"/><Relationship Id="rId50" Type="http://schemas.openxmlformats.org/officeDocument/2006/relationships/customXml" Target="../ink/ink25.xml"/><Relationship Id="rId55" Type="http://schemas.openxmlformats.org/officeDocument/2006/relationships/image" Target="../media/image41.png"/><Relationship Id="rId7" Type="http://schemas.openxmlformats.org/officeDocument/2006/relationships/customXml" Target="../ink/ink3.xml"/><Relationship Id="rId2" Type="http://schemas.openxmlformats.org/officeDocument/2006/relationships/customXml" Target="../ink/ink1.xml"/><Relationship Id="rId16" Type="http://schemas.openxmlformats.org/officeDocument/2006/relationships/image" Target="../media/image22.png"/><Relationship Id="rId29" Type="http://schemas.openxmlformats.org/officeDocument/2006/relationships/customXml" Target="../ink/ink14.xml"/><Relationship Id="rId11" Type="http://schemas.openxmlformats.org/officeDocument/2006/relationships/customXml" Target="../ink/ink5.xml"/><Relationship Id="rId24" Type="http://schemas.openxmlformats.org/officeDocument/2006/relationships/image" Target="../media/image26.png"/><Relationship Id="rId32" Type="http://schemas.openxmlformats.org/officeDocument/2006/relationships/image" Target="../media/image30.png"/><Relationship Id="rId37" Type="http://schemas.openxmlformats.org/officeDocument/2006/relationships/customXml" Target="../ink/ink18.xml"/><Relationship Id="rId40" Type="http://schemas.openxmlformats.org/officeDocument/2006/relationships/image" Target="../media/image34.png"/><Relationship Id="rId45" Type="http://schemas.openxmlformats.org/officeDocument/2006/relationships/image" Target="../media/image36.png"/><Relationship Id="rId53" Type="http://schemas.openxmlformats.org/officeDocument/2006/relationships/image" Target="../media/image40.png"/><Relationship Id="rId58" Type="http://schemas.openxmlformats.org/officeDocument/2006/relationships/customXml" Target="../ink/ink29.xml"/><Relationship Id="rId5" Type="http://schemas.openxmlformats.org/officeDocument/2006/relationships/customXml" Target="../ink/ink2.xml"/><Relationship Id="rId61" Type="http://schemas.openxmlformats.org/officeDocument/2006/relationships/image" Target="../media/image44.png"/><Relationship Id="rId19" Type="http://schemas.openxmlformats.org/officeDocument/2006/relationships/customXml" Target="../ink/ink9.xml"/><Relationship Id="rId14" Type="http://schemas.openxmlformats.org/officeDocument/2006/relationships/image" Target="../media/image21.png"/><Relationship Id="rId22" Type="http://schemas.openxmlformats.org/officeDocument/2006/relationships/image" Target="../media/image25.png"/><Relationship Id="rId27" Type="http://schemas.openxmlformats.org/officeDocument/2006/relationships/customXml" Target="../ink/ink13.xml"/><Relationship Id="rId30" Type="http://schemas.openxmlformats.org/officeDocument/2006/relationships/image" Target="../media/image29.png"/><Relationship Id="rId35" Type="http://schemas.openxmlformats.org/officeDocument/2006/relationships/customXml" Target="../ink/ink17.xml"/><Relationship Id="rId43" Type="http://schemas.openxmlformats.org/officeDocument/2006/relationships/image" Target="../media/image35.png"/><Relationship Id="rId48" Type="http://schemas.openxmlformats.org/officeDocument/2006/relationships/customXml" Target="../ink/ink24.xml"/><Relationship Id="rId56" Type="http://schemas.openxmlformats.org/officeDocument/2006/relationships/customXml" Target="../ink/ink28.xml"/><Relationship Id="rId8" Type="http://schemas.openxmlformats.org/officeDocument/2006/relationships/image" Target="../media/image18.png"/><Relationship Id="rId51" Type="http://schemas.openxmlformats.org/officeDocument/2006/relationships/image" Target="../media/image39.png"/><Relationship Id="rId3" Type="http://schemas.openxmlformats.org/officeDocument/2006/relationships/image" Target="../media/image15.png"/><Relationship Id="rId12" Type="http://schemas.openxmlformats.org/officeDocument/2006/relationships/image" Target="../media/image20.png"/><Relationship Id="rId17" Type="http://schemas.openxmlformats.org/officeDocument/2006/relationships/customXml" Target="../ink/ink8.xml"/><Relationship Id="rId25" Type="http://schemas.openxmlformats.org/officeDocument/2006/relationships/customXml" Target="../ink/ink12.xml"/><Relationship Id="rId33" Type="http://schemas.openxmlformats.org/officeDocument/2006/relationships/customXml" Target="../ink/ink16.xml"/><Relationship Id="rId38" Type="http://schemas.openxmlformats.org/officeDocument/2006/relationships/image" Target="../media/image33.png"/><Relationship Id="rId46" Type="http://schemas.openxmlformats.org/officeDocument/2006/relationships/customXml" Target="../ink/ink23.xml"/><Relationship Id="rId59" Type="http://schemas.openxmlformats.org/officeDocument/2006/relationships/image" Target="../media/image43.png"/><Relationship Id="rId20" Type="http://schemas.openxmlformats.org/officeDocument/2006/relationships/image" Target="../media/image24.png"/><Relationship Id="rId41" Type="http://schemas.openxmlformats.org/officeDocument/2006/relationships/customXml" Target="../ink/ink20.xml"/><Relationship Id="rId54" Type="http://schemas.openxmlformats.org/officeDocument/2006/relationships/customXml" Target="../ink/ink2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.png"/><Relationship Id="rId15" Type="http://schemas.openxmlformats.org/officeDocument/2006/relationships/customXml" Target="../ink/ink7.xml"/><Relationship Id="rId23" Type="http://schemas.openxmlformats.org/officeDocument/2006/relationships/customXml" Target="../ink/ink11.xml"/><Relationship Id="rId28" Type="http://schemas.openxmlformats.org/officeDocument/2006/relationships/image" Target="../media/image28.png"/><Relationship Id="rId36" Type="http://schemas.openxmlformats.org/officeDocument/2006/relationships/image" Target="../media/image32.png"/><Relationship Id="rId49" Type="http://schemas.openxmlformats.org/officeDocument/2006/relationships/image" Target="../media/image38.png"/><Relationship Id="rId57" Type="http://schemas.openxmlformats.org/officeDocument/2006/relationships/image" Target="../media/image42.png"/><Relationship Id="rId10" Type="http://schemas.openxmlformats.org/officeDocument/2006/relationships/image" Target="../media/image19.png"/><Relationship Id="rId31" Type="http://schemas.openxmlformats.org/officeDocument/2006/relationships/customXml" Target="../ink/ink15.xml"/><Relationship Id="rId44" Type="http://schemas.openxmlformats.org/officeDocument/2006/relationships/customXml" Target="../ink/ink22.xml"/><Relationship Id="rId52" Type="http://schemas.openxmlformats.org/officeDocument/2006/relationships/customXml" Target="../ink/ink26.xml"/><Relationship Id="rId60" Type="http://schemas.openxmlformats.org/officeDocument/2006/relationships/customXml" Target="../ink/ink30.xml"/><Relationship Id="rId4" Type="http://schemas.openxmlformats.org/officeDocument/2006/relationships/image" Target="../media/image9.png"/><Relationship Id="rId9" Type="http://schemas.openxmlformats.org/officeDocument/2006/relationships/customXml" Target="../ink/ink4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customXml" Target="../ink/ink32.xml"/><Relationship Id="rId3" Type="http://schemas.openxmlformats.org/officeDocument/2006/relationships/image" Target="../media/image11.png"/><Relationship Id="rId7" Type="http://schemas.openxmlformats.org/officeDocument/2006/relationships/image" Target="../media/image4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6" Type="http://schemas.openxmlformats.org/officeDocument/2006/relationships/customXml" Target="../ink/ink3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8">
            <a:extLst>
              <a:ext uri="{FF2B5EF4-FFF2-40B4-BE49-F238E27FC236}">
                <a16:creationId xmlns:a16="http://schemas.microsoft.com/office/drawing/2014/main" xmlns="" id="{6F828D28-8E09-41CC-8229-3070B5467A9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xmlns="" id="{8E63F9A3-F24A-FB14-E5D4-459C3EE7A30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5000"/>
          <a:stretch>
            <a:fillRect/>
          </a:stretch>
        </p:blipFill>
        <p:spPr>
          <a:xfrm>
            <a:off x="23" y="0"/>
            <a:ext cx="12191977" cy="6858022"/>
          </a:xfrm>
          <a:prstGeom prst="rect">
            <a:avLst/>
          </a:prstGeom>
        </p:spPr>
      </p:pic>
      <p:sp>
        <p:nvSpPr>
          <p:cNvPr id="18" name="Rectangle 10">
            <a:extLst>
              <a:ext uri="{FF2B5EF4-FFF2-40B4-BE49-F238E27FC236}">
                <a16:creationId xmlns:a16="http://schemas.microsoft.com/office/drawing/2014/main" xmlns="" id="{D5B012D8-7F27-4758-9AC6-C889B154BD7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6200000">
            <a:off x="-1103377" y="1100316"/>
            <a:ext cx="6858003" cy="4657347"/>
          </a:xfrm>
          <a:prstGeom prst="rect">
            <a:avLst/>
          </a:prstGeom>
          <a:gradFill flip="none" rotWithShape="1">
            <a:gsLst>
              <a:gs pos="48000">
                <a:srgbClr val="000000">
                  <a:alpha val="24000"/>
                </a:srgbClr>
              </a:gs>
              <a:gs pos="85000">
                <a:srgbClr val="000000">
                  <a:alpha val="45000"/>
                </a:srgbClr>
              </a:gs>
              <a:gs pos="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xmlns="" id="{3448DE49-4466-0F1C-314B-CFC15F12D0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3466" y="643467"/>
            <a:ext cx="5452529" cy="3569242"/>
          </a:xfrm>
        </p:spPr>
        <p:txBody>
          <a:bodyPr anchor="t">
            <a:normAutofit/>
          </a:bodyPr>
          <a:lstStyle/>
          <a:p>
            <a:pPr algn="l"/>
            <a:r>
              <a:rPr lang="it-IT" sz="5200" dirty="0" smtClean="0">
                <a:solidFill>
                  <a:srgbClr val="FFFFFF"/>
                </a:solidFill>
              </a:rPr>
              <a:t/>
            </a:r>
            <a:br>
              <a:rPr lang="it-IT" sz="5200" dirty="0" smtClean="0">
                <a:solidFill>
                  <a:srgbClr val="FFFFFF"/>
                </a:solidFill>
              </a:rPr>
            </a:br>
            <a:r>
              <a:rPr lang="it-IT" sz="5200" dirty="0" smtClean="0">
                <a:solidFill>
                  <a:srgbClr val="FFFFFF"/>
                </a:solidFill>
              </a:rPr>
              <a:t>Concorso </a:t>
            </a:r>
            <a:br>
              <a:rPr lang="it-IT" sz="5200" dirty="0" smtClean="0">
                <a:solidFill>
                  <a:srgbClr val="FFFFFF"/>
                </a:solidFill>
              </a:rPr>
            </a:br>
            <a:r>
              <a:rPr lang="it-IT" sz="4000" dirty="0" smtClean="0">
                <a:solidFill>
                  <a:srgbClr val="FFFFFF"/>
                </a:solidFill>
              </a:rPr>
              <a:t>La città intelligente dei laghi</a:t>
            </a:r>
            <a:endParaRPr lang="it-IT" sz="4000" dirty="0">
              <a:solidFill>
                <a:srgbClr val="FFFFFF"/>
              </a:solidFill>
            </a:endParaRP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xmlns="" id="{1E5CB9E2-B050-1163-0FFF-247DE99EAF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5323" y="4974118"/>
            <a:ext cx="9960844" cy="1578054"/>
          </a:xfrm>
        </p:spPr>
        <p:txBody>
          <a:bodyPr anchor="b">
            <a:normAutofit/>
          </a:bodyPr>
          <a:lstStyle/>
          <a:p>
            <a:pPr algn="l"/>
            <a:r>
              <a:rPr lang="it-IT" dirty="0" smtClean="0">
                <a:solidFill>
                  <a:srgbClr val="FFFFFF"/>
                </a:solidFill>
              </a:rPr>
              <a:t>Arianna Baldini, Giorgio </a:t>
            </a:r>
            <a:r>
              <a:rPr lang="it-IT" dirty="0" err="1">
                <a:solidFill>
                  <a:srgbClr val="FFFFFF"/>
                </a:solidFill>
              </a:rPr>
              <a:t>B</a:t>
            </a:r>
            <a:r>
              <a:rPr lang="it-IT" dirty="0" err="1" smtClean="0">
                <a:solidFill>
                  <a:srgbClr val="FFFFFF"/>
                </a:solidFill>
              </a:rPr>
              <a:t>azzani</a:t>
            </a:r>
            <a:r>
              <a:rPr lang="it-IT" dirty="0" smtClean="0">
                <a:solidFill>
                  <a:srgbClr val="FFFFFF"/>
                </a:solidFill>
              </a:rPr>
              <a:t> </a:t>
            </a:r>
            <a:r>
              <a:rPr lang="it-IT" dirty="0" smtClean="0">
                <a:solidFill>
                  <a:srgbClr val="FFFFFF"/>
                </a:solidFill>
              </a:rPr>
              <a:t>e </a:t>
            </a:r>
            <a:r>
              <a:rPr lang="it-IT" dirty="0" smtClean="0">
                <a:solidFill>
                  <a:srgbClr val="FFFFFF"/>
                </a:solidFill>
              </a:rPr>
              <a:t>Luke </a:t>
            </a:r>
            <a:r>
              <a:rPr lang="it-IT" dirty="0" err="1" smtClean="0">
                <a:solidFill>
                  <a:srgbClr val="FFFFFF"/>
                </a:solidFill>
              </a:rPr>
              <a:t>Bürgisser</a:t>
            </a:r>
            <a:r>
              <a:rPr lang="it-IT" dirty="0" smtClean="0">
                <a:solidFill>
                  <a:srgbClr val="FFFFFF"/>
                </a:solidFill>
              </a:rPr>
              <a:t> 3E</a:t>
            </a:r>
          </a:p>
          <a:p>
            <a:pPr algn="l"/>
            <a:r>
              <a:rPr lang="it-IT" dirty="0" smtClean="0">
                <a:solidFill>
                  <a:srgbClr val="FFFFFF"/>
                </a:solidFill>
              </a:rPr>
              <a:t>Liceo Cantonale di Lugano 1</a:t>
            </a:r>
            <a:endParaRPr lang="it-IT" dirty="0">
              <a:solidFill>
                <a:srgbClr val="FFFFFF"/>
              </a:solidFill>
            </a:endParaRPr>
          </a:p>
        </p:txBody>
      </p:sp>
      <p:sp>
        <p:nvSpPr>
          <p:cNvPr id="19" name="Rectangle 12">
            <a:extLst>
              <a:ext uri="{FF2B5EF4-FFF2-40B4-BE49-F238E27FC236}">
                <a16:creationId xmlns:a16="http://schemas.microsoft.com/office/drawing/2014/main" xmlns="" id="{4063B759-00FC-46D1-9898-8E8625268FA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5400000">
            <a:off x="7540187" y="2206184"/>
            <a:ext cx="6858003" cy="2445624"/>
          </a:xfrm>
          <a:prstGeom prst="rect">
            <a:avLst/>
          </a:prstGeom>
          <a:gradFill flip="none" rotWithShape="1">
            <a:gsLst>
              <a:gs pos="48000">
                <a:srgbClr val="000000">
                  <a:alpha val="24000"/>
                </a:srgbClr>
              </a:gs>
              <a:gs pos="85000">
                <a:srgbClr val="000000">
                  <a:alpha val="45000"/>
                </a:srgbClr>
              </a:gs>
              <a:gs pos="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2744903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7">
            <a:extLst>
              <a:ext uri="{FF2B5EF4-FFF2-40B4-BE49-F238E27FC236}">
                <a16:creationId xmlns:a16="http://schemas.microsoft.com/office/drawing/2014/main" xmlns="" id="{E91DC736-0EF8-4F87-9146-EBF1D2EE4D3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xmlns="" id="{FE6202D3-84AE-7F6F-DB68-F70575F0EB3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136" t="9091" r="22162"/>
          <a:stretch>
            <a:fillRect/>
          </a:stretch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17" name="Rectangle 9">
            <a:extLst>
              <a:ext uri="{FF2B5EF4-FFF2-40B4-BE49-F238E27FC236}">
                <a16:creationId xmlns:a16="http://schemas.microsoft.com/office/drawing/2014/main" xmlns="" id="{097CD68E-23E3-4007-8847-CD0944C4F7B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9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xmlns="" id="{7628229C-FA26-508C-8F64-73DD361ADA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029" y="868364"/>
            <a:ext cx="5030542" cy="1058613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3700"/>
              <a:t>PERCHÉ RAPPRESENTANO UNA SCELTA SOSTENIBILE?</a:t>
            </a:r>
          </a:p>
        </p:txBody>
      </p:sp>
      <p:sp>
        <p:nvSpPr>
          <p:cNvPr id="19" name="Rectangle 13">
            <a:extLst>
              <a:ext uri="{FF2B5EF4-FFF2-40B4-BE49-F238E27FC236}">
                <a16:creationId xmlns:a16="http://schemas.microsoft.com/office/drawing/2014/main" xmlns="" id="{08C9B587-E65E-4B52-B37C-ABEBB6E8792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xmlns="" id="{36347A74-C3AC-3DB1-C078-E17354299DB6}"/>
              </a:ext>
            </a:extLst>
          </p:cNvPr>
          <p:cNvSpPr txBox="1"/>
          <p:nvPr/>
        </p:nvSpPr>
        <p:spPr>
          <a:xfrm>
            <a:off x="560439" y="2072148"/>
            <a:ext cx="4748980" cy="4985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 err="1"/>
              <a:t>Producono</a:t>
            </a:r>
            <a:r>
              <a:rPr lang="en-GB" sz="2000" dirty="0"/>
              <a:t> </a:t>
            </a:r>
            <a:r>
              <a:rPr lang="en-GB" sz="2000" dirty="0" err="1"/>
              <a:t>energia</a:t>
            </a:r>
            <a:r>
              <a:rPr lang="en-GB" sz="2000" dirty="0"/>
              <a:t> </a:t>
            </a:r>
            <a:r>
              <a:rPr lang="en-GB" sz="2000" dirty="0" err="1"/>
              <a:t>sostenibile</a:t>
            </a:r>
            <a:endParaRPr lang="en-GB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 err="1"/>
              <a:t>Offrono</a:t>
            </a:r>
            <a:r>
              <a:rPr lang="en-GB" sz="2000" dirty="0"/>
              <a:t> </a:t>
            </a:r>
            <a:r>
              <a:rPr lang="en-GB" sz="2000" dirty="0" err="1"/>
              <a:t>ombreggiamento</a:t>
            </a:r>
            <a:r>
              <a:rPr lang="en-GB" sz="2000" dirty="0"/>
              <a:t> ai </a:t>
            </a:r>
            <a:r>
              <a:rPr lang="en-GB" sz="2000" dirty="0" err="1"/>
              <a:t>vecoli</a:t>
            </a:r>
            <a:r>
              <a:rPr lang="en-GB" sz="2000" dirty="0"/>
              <a:t> </a:t>
            </a:r>
            <a:r>
              <a:rPr lang="en-GB" sz="2000" dirty="0">
                <a:sym typeface="Wingdings" panose="05000000000000000000" pitchFamily="2" charset="2"/>
              </a:rPr>
              <a:t> </a:t>
            </a:r>
            <a:r>
              <a:rPr lang="en-GB" sz="2000" dirty="0" err="1">
                <a:sym typeface="Wingdings" panose="05000000000000000000" pitchFamily="2" charset="2"/>
              </a:rPr>
              <a:t>risolvono</a:t>
            </a:r>
            <a:r>
              <a:rPr lang="en-GB" sz="2000" dirty="0">
                <a:sym typeface="Wingdings" panose="05000000000000000000" pitchFamily="2" charset="2"/>
              </a:rPr>
              <a:t> </a:t>
            </a:r>
            <a:r>
              <a:rPr lang="en-GB" sz="2000" dirty="0" err="1" smtClean="0">
                <a:sym typeface="Wingdings" panose="05000000000000000000" pitchFamily="2" charset="2"/>
              </a:rPr>
              <a:t>il</a:t>
            </a:r>
            <a:r>
              <a:rPr lang="en-GB" sz="2000" dirty="0" smtClean="0">
                <a:sym typeface="Wingdings" panose="05000000000000000000" pitchFamily="2" charset="2"/>
              </a:rPr>
              <a:t> </a:t>
            </a:r>
            <a:r>
              <a:rPr lang="en-GB" sz="2000" dirty="0" err="1" smtClean="0">
                <a:sym typeface="Wingdings" panose="05000000000000000000" pitchFamily="2" charset="2"/>
              </a:rPr>
              <a:t>problema</a:t>
            </a:r>
            <a:r>
              <a:rPr lang="en-GB" sz="2000" dirty="0" smtClean="0">
                <a:sym typeface="Wingdings" panose="05000000000000000000" pitchFamily="2" charset="2"/>
              </a:rPr>
              <a:t> </a:t>
            </a:r>
            <a:r>
              <a:rPr lang="en-GB" sz="2000" dirty="0" err="1" smtClean="0">
                <a:sym typeface="Wingdings" panose="05000000000000000000" pitchFamily="2" charset="2"/>
              </a:rPr>
              <a:t>delle</a:t>
            </a:r>
            <a:r>
              <a:rPr lang="en-GB" sz="2000" dirty="0" smtClean="0">
                <a:sym typeface="Wingdings" panose="05000000000000000000" pitchFamily="2" charset="2"/>
              </a:rPr>
              <a:t> </a:t>
            </a:r>
            <a:r>
              <a:rPr lang="en-GB" sz="2000" dirty="0" err="1" smtClean="0">
                <a:sym typeface="Wingdings" panose="05000000000000000000" pitchFamily="2" charset="2"/>
              </a:rPr>
              <a:t>isole</a:t>
            </a:r>
            <a:r>
              <a:rPr lang="en-GB" sz="2000" dirty="0" smtClean="0">
                <a:sym typeface="Wingdings" panose="05000000000000000000" pitchFamily="2" charset="2"/>
              </a:rPr>
              <a:t> </a:t>
            </a:r>
            <a:r>
              <a:rPr lang="en-GB" sz="2000" dirty="0">
                <a:sym typeface="Wingdings" panose="05000000000000000000" pitchFamily="2" charset="2"/>
              </a:rPr>
              <a:t>di </a:t>
            </a:r>
            <a:r>
              <a:rPr lang="en-GB" sz="2000" dirty="0" err="1">
                <a:sym typeface="Wingdings" panose="05000000000000000000" pitchFamily="2" charset="2"/>
              </a:rPr>
              <a:t>calore</a:t>
            </a:r>
            <a:endParaRPr lang="en-GB" sz="2000" dirty="0">
              <a:sym typeface="Wingdings" panose="05000000000000000000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000" dirty="0">
              <a:sym typeface="Wingdings" panose="05000000000000000000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 err="1">
                <a:sym typeface="Wingdings" panose="05000000000000000000" pitchFamily="2" charset="2"/>
              </a:rPr>
              <a:t>Possono</a:t>
            </a:r>
            <a:r>
              <a:rPr lang="en-GB" sz="2000" dirty="0">
                <a:sym typeface="Wingdings" panose="05000000000000000000" pitchFamily="2" charset="2"/>
              </a:rPr>
              <a:t> </a:t>
            </a:r>
            <a:r>
              <a:rPr lang="en-GB" sz="2000" dirty="0" err="1">
                <a:sym typeface="Wingdings" panose="05000000000000000000" pitchFamily="2" charset="2"/>
              </a:rPr>
              <a:t>alimentare</a:t>
            </a:r>
            <a:r>
              <a:rPr lang="en-GB" sz="2000" dirty="0">
                <a:sym typeface="Wingdings" panose="05000000000000000000" pitchFamily="2" charset="2"/>
              </a:rPr>
              <a:t> </a:t>
            </a:r>
            <a:r>
              <a:rPr lang="en-GB" sz="2000" dirty="0" err="1">
                <a:sym typeface="Wingdings" panose="05000000000000000000" pitchFamily="2" charset="2"/>
              </a:rPr>
              <a:t>colonnine</a:t>
            </a:r>
            <a:r>
              <a:rPr lang="en-GB" sz="2000" dirty="0">
                <a:sym typeface="Wingdings" panose="05000000000000000000" pitchFamily="2" charset="2"/>
              </a:rPr>
              <a:t> di </a:t>
            </a:r>
            <a:r>
              <a:rPr lang="en-GB" sz="2000" dirty="0" err="1">
                <a:sym typeface="Wingdings" panose="05000000000000000000" pitchFamily="2" charset="2"/>
              </a:rPr>
              <a:t>ricarica</a:t>
            </a:r>
            <a:r>
              <a:rPr lang="en-GB" sz="2000" dirty="0">
                <a:sym typeface="Wingdings" panose="05000000000000000000" pitchFamily="2" charset="2"/>
              </a:rPr>
              <a:t> per machine </a:t>
            </a:r>
            <a:r>
              <a:rPr lang="en-GB" sz="2000" dirty="0" err="1">
                <a:sym typeface="Wingdings" panose="05000000000000000000" pitchFamily="2" charset="2"/>
              </a:rPr>
              <a:t>elettriche</a:t>
            </a:r>
            <a:endParaRPr lang="en-GB" sz="2000" dirty="0">
              <a:sym typeface="Wingdings" panose="05000000000000000000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dirty="0"/>
              <a:t>Non consumano nuovo suolo (riutilizzano aree già asfaltate)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aa-ET" dirty="0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62745"/>
            <a:ext cx="695325" cy="142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67813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2ABD77F8-210A-C94B-4638-6C733906DA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Modern No. 20" panose="02070704070505020303" pitchFamily="18" charset="0"/>
              </a:rPr>
              <a:t>PROGETTO PILOTA : P+R RESEGA</a:t>
            </a:r>
            <a:endParaRPr lang="aa-ET" dirty="0">
              <a:latin typeface="Modern No. 20" panose="02070704070505020303" pitchFamily="18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3" name="Input penna 2">
                <a:extLst>
                  <a:ext uri="{FF2B5EF4-FFF2-40B4-BE49-F238E27FC236}">
                    <a16:creationId xmlns:a16="http://schemas.microsoft.com/office/drawing/2014/main" xmlns="" id="{CA2C110D-B8E8-DBF1-0C6A-3A0AB5DCCAFE}"/>
                  </a:ext>
                </a:extLst>
              </p14:cNvPr>
              <p14:cNvContentPartPr/>
              <p14:nvPr/>
            </p14:nvContentPartPr>
            <p14:xfrm>
              <a:off x="6470942" y="1133547"/>
              <a:ext cx="27720" cy="21960"/>
            </p14:xfrm>
          </p:contentPart>
        </mc:Choice>
        <mc:Fallback xmlns="">
          <p:pic>
            <p:nvPicPr>
              <p:cNvPr id="3" name="Input penna 2">
                <a:extLst>
                  <a:ext uri="{FF2B5EF4-FFF2-40B4-BE49-F238E27FC236}">
                    <a16:creationId xmlns:a16="http://schemas.microsoft.com/office/drawing/2014/main" id="{CA2C110D-B8E8-DBF1-0C6A-3A0AB5DCCAFE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464822" y="1127427"/>
                <a:ext cx="39960" cy="34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" name="Input penna 3">
                <a:extLst>
                  <a:ext uri="{FF2B5EF4-FFF2-40B4-BE49-F238E27FC236}">
                    <a16:creationId xmlns:a16="http://schemas.microsoft.com/office/drawing/2014/main" xmlns="" id="{2058F748-F328-4044-F4EC-088D3EDD54B1}"/>
                  </a:ext>
                </a:extLst>
              </p14:cNvPr>
              <p14:cNvContentPartPr/>
              <p14:nvPr/>
            </p14:nvContentPartPr>
            <p14:xfrm>
              <a:off x="6294542" y="1224627"/>
              <a:ext cx="23040" cy="19080"/>
            </p14:xfrm>
          </p:contentPart>
        </mc:Choice>
        <mc:Fallback xmlns="">
          <p:pic>
            <p:nvPicPr>
              <p:cNvPr id="4" name="Input penna 3">
                <a:extLst>
                  <a:ext uri="{FF2B5EF4-FFF2-40B4-BE49-F238E27FC236}">
                    <a16:creationId xmlns:a16="http://schemas.microsoft.com/office/drawing/2014/main" id="{2058F748-F328-4044-F4EC-088D3EDD54B1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288422" y="1218507"/>
                <a:ext cx="35280" cy="31320"/>
              </a:xfrm>
              <a:prstGeom prst="rect">
                <a:avLst/>
              </a:prstGeom>
            </p:spPr>
          </p:pic>
        </mc:Fallback>
      </mc:AlternateContent>
      <p:sp>
        <p:nvSpPr>
          <p:cNvPr id="7" name="CasellaDiTesto 6">
            <a:extLst>
              <a:ext uri="{FF2B5EF4-FFF2-40B4-BE49-F238E27FC236}">
                <a16:creationId xmlns:a16="http://schemas.microsoft.com/office/drawing/2014/main" xmlns="" id="{D5FC933B-DD90-1F41-17AE-0FBE6CA30F3C}"/>
              </a:ext>
            </a:extLst>
          </p:cNvPr>
          <p:cNvSpPr txBox="1"/>
          <p:nvPr/>
        </p:nvSpPr>
        <p:spPr>
          <a:xfrm>
            <a:off x="772436" y="1625704"/>
            <a:ext cx="859577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err="1"/>
              <a:t>Posizione</a:t>
            </a:r>
            <a:r>
              <a:rPr lang="en-GB" dirty="0"/>
              <a:t>: Via </a:t>
            </a:r>
            <a:r>
              <a:rPr lang="en-GB" dirty="0" err="1"/>
              <a:t>Sonvico</a:t>
            </a:r>
            <a:r>
              <a:rPr lang="en-GB" dirty="0"/>
              <a:t>, Lugano, Svizzera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err="1"/>
              <a:t>Capacità</a:t>
            </a:r>
            <a:r>
              <a:rPr lang="en-GB" dirty="0"/>
              <a:t>: ca. 400 </a:t>
            </a:r>
            <a:r>
              <a:rPr lang="en-GB" dirty="0" err="1"/>
              <a:t>posti</a:t>
            </a:r>
            <a:r>
              <a:rPr lang="en-GB" dirty="0"/>
              <a:t> auto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err="1"/>
              <a:t>Tipologia</a:t>
            </a:r>
            <a:r>
              <a:rPr lang="en-GB" dirty="0"/>
              <a:t> </a:t>
            </a:r>
            <a:r>
              <a:rPr lang="en-GB" dirty="0" err="1"/>
              <a:t>struttura</a:t>
            </a:r>
            <a:r>
              <a:rPr lang="en-GB" dirty="0"/>
              <a:t>: </a:t>
            </a:r>
            <a:r>
              <a:rPr lang="en-GB" dirty="0" err="1"/>
              <a:t>Parcheggio</a:t>
            </a:r>
            <a:r>
              <a:rPr lang="en-GB" dirty="0"/>
              <a:t> </a:t>
            </a:r>
            <a:r>
              <a:rPr lang="en-GB" dirty="0" err="1"/>
              <a:t>all’aperto</a:t>
            </a: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Esposizione </a:t>
            </a:r>
            <a:r>
              <a:rPr lang="en-GB" dirty="0" err="1"/>
              <a:t>solare</a:t>
            </a:r>
            <a:r>
              <a:rPr lang="en-GB" dirty="0"/>
              <a:t>: </a:t>
            </a:r>
            <a:r>
              <a:rPr lang="en-GB" dirty="0" err="1"/>
              <a:t>molto</a:t>
            </a:r>
            <a:r>
              <a:rPr lang="en-GB" dirty="0"/>
              <a:t> buona </a:t>
            </a:r>
            <a:endParaRPr lang="aa-ET" dirty="0"/>
          </a:p>
        </p:txBody>
      </p:sp>
      <p:pic>
        <p:nvPicPr>
          <p:cNvPr id="9" name="Immagine 8" descr="Immagine che contiene testo, mappa, Piano&#10;&#10;Il contenuto generato dall'IA potrebbe non essere corretto.">
            <a:extLst>
              <a:ext uri="{FF2B5EF4-FFF2-40B4-BE49-F238E27FC236}">
                <a16:creationId xmlns:a16="http://schemas.microsoft.com/office/drawing/2014/main" xmlns="" id="{888434AE-95F3-5531-2571-6AA97F9F0F3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0187" y="1966899"/>
            <a:ext cx="3410755" cy="3564519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0" name="Input penna 9">
                <a:extLst>
                  <a:ext uri="{FF2B5EF4-FFF2-40B4-BE49-F238E27FC236}">
                    <a16:creationId xmlns:a16="http://schemas.microsoft.com/office/drawing/2014/main" xmlns="" id="{84D1C81E-F41A-D688-8838-9BFAC2936E3F}"/>
                  </a:ext>
                </a:extLst>
              </p14:cNvPr>
              <p14:cNvContentPartPr/>
              <p14:nvPr/>
            </p14:nvContentPartPr>
            <p14:xfrm>
              <a:off x="3220142" y="7877787"/>
              <a:ext cx="15120" cy="17280"/>
            </p14:xfrm>
          </p:contentPart>
        </mc:Choice>
        <mc:Fallback xmlns="">
          <p:pic>
            <p:nvPicPr>
              <p:cNvPr id="10" name="Input penna 9">
                <a:extLst>
                  <a:ext uri="{FF2B5EF4-FFF2-40B4-BE49-F238E27FC236}">
                    <a16:creationId xmlns:a16="http://schemas.microsoft.com/office/drawing/2014/main" id="{84D1C81E-F41A-D688-8838-9BFAC2936E3F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214022" y="7871667"/>
                <a:ext cx="27360" cy="29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1" name="Input penna 10">
                <a:extLst>
                  <a:ext uri="{FF2B5EF4-FFF2-40B4-BE49-F238E27FC236}">
                    <a16:creationId xmlns:a16="http://schemas.microsoft.com/office/drawing/2014/main" xmlns="" id="{746F2F5D-76B1-5217-40D8-81F441A1BBA0}"/>
                  </a:ext>
                </a:extLst>
              </p14:cNvPr>
              <p14:cNvContentPartPr/>
              <p14:nvPr/>
            </p14:nvContentPartPr>
            <p14:xfrm>
              <a:off x="12902" y="7812627"/>
              <a:ext cx="36000" cy="8280"/>
            </p14:xfrm>
          </p:contentPart>
        </mc:Choice>
        <mc:Fallback xmlns="">
          <p:pic>
            <p:nvPicPr>
              <p:cNvPr id="11" name="Input penna 10">
                <a:extLst>
                  <a:ext uri="{FF2B5EF4-FFF2-40B4-BE49-F238E27FC236}">
                    <a16:creationId xmlns:a16="http://schemas.microsoft.com/office/drawing/2014/main" id="{746F2F5D-76B1-5217-40D8-81F441A1BBA0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6782" y="7806507"/>
                <a:ext cx="48240" cy="205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6451120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D67A4AD5-A60C-760E-4888-0289184531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7">
            <a:extLst>
              <a:ext uri="{FF2B5EF4-FFF2-40B4-BE49-F238E27FC236}">
                <a16:creationId xmlns:a16="http://schemas.microsoft.com/office/drawing/2014/main" xmlns="" id="{9881CE6C-C837-E88D-C97C-BE35C6F91A9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xmlns="" id="{3DD56A31-676C-D499-243A-9619C84B469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136" t="9091" r="22162"/>
          <a:stretch>
            <a:fillRect/>
          </a:stretch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17" name="Rectangle 9">
            <a:extLst>
              <a:ext uri="{FF2B5EF4-FFF2-40B4-BE49-F238E27FC236}">
                <a16:creationId xmlns:a16="http://schemas.microsoft.com/office/drawing/2014/main" xmlns="" id="{1AC77463-9BB3-FE21-B725-D4DA166D53D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9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1">
            <a:extLst>
              <a:ext uri="{FF2B5EF4-FFF2-40B4-BE49-F238E27FC236}">
                <a16:creationId xmlns:a16="http://schemas.microsoft.com/office/drawing/2014/main" xmlns="" id="{ACB9FC14-7539-D8C1-8B45-A8F7FD7F32A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9" name="Rectangle 13">
            <a:extLst>
              <a:ext uri="{FF2B5EF4-FFF2-40B4-BE49-F238E27FC236}">
                <a16:creationId xmlns:a16="http://schemas.microsoft.com/office/drawing/2014/main" xmlns="" id="{78A60798-E44F-F982-7253-0AB728142CE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xmlns="" id="{2D93B231-9EDD-770E-233A-46D97D38D2FC}"/>
              </a:ext>
            </a:extLst>
          </p:cNvPr>
          <p:cNvSpPr txBox="1"/>
          <p:nvPr/>
        </p:nvSpPr>
        <p:spPr>
          <a:xfrm>
            <a:off x="269906" y="2110246"/>
            <a:ext cx="5939253" cy="5293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dirty="0"/>
              <a:t>Ipotizzando che un posto auto sia grande ca. 12-15 m quadri </a:t>
            </a:r>
            <a:r>
              <a:rPr lang="it-IT" sz="1600" dirty="0">
                <a:sym typeface="Wingdings" panose="05000000000000000000" pitchFamily="2" charset="2"/>
              </a:rPr>
              <a:t> Superficie totale: 4800-6000 m quadri  in media 5400 m2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sz="1600" dirty="0">
              <a:sym typeface="Wingdings" panose="05000000000000000000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u="sng" dirty="0">
                <a:sym typeface="Wingdings" panose="05000000000000000000" pitchFamily="2" charset="2"/>
              </a:rPr>
              <a:t>CALCOLO DELLA POTENZA DEI PANNELLI</a:t>
            </a:r>
          </a:p>
          <a:p>
            <a:r>
              <a:rPr lang="it-IT" sz="1600" dirty="0">
                <a:sym typeface="Wingdings" panose="05000000000000000000" pitchFamily="2" charset="2"/>
              </a:rPr>
              <a:t>Un modulo moderno produce ca. 200 W/m2  consideriamo pero lo spazio tra i parcheggi e potenziali perdite  150 W/ m2 effettivi</a:t>
            </a:r>
          </a:p>
          <a:p>
            <a:endParaRPr lang="it-IT" sz="1600" dirty="0">
              <a:sym typeface="Wingdings" panose="05000000000000000000" pitchFamily="2" charset="2"/>
            </a:endParaRPr>
          </a:p>
          <a:p>
            <a:endParaRPr lang="it-IT" sz="1600" dirty="0">
              <a:sym typeface="Wingdings" panose="05000000000000000000" pitchFamily="2" charset="2"/>
            </a:endParaRPr>
          </a:p>
          <a:p>
            <a:endParaRPr lang="it-IT" sz="1600" dirty="0">
              <a:sym typeface="Wingdings" panose="05000000000000000000" pitchFamily="2" charset="2"/>
            </a:endParaRPr>
          </a:p>
          <a:p>
            <a:endParaRPr lang="it-IT" sz="1600" dirty="0">
              <a:sym typeface="Wingdings" panose="05000000000000000000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dirty="0">
                <a:sym typeface="Wingdings" panose="05000000000000000000" pitchFamily="2" charset="2"/>
              </a:rPr>
              <a:t>CALCOLO DELLA PRODUZIONE ANNUA </a:t>
            </a:r>
          </a:p>
          <a:p>
            <a:r>
              <a:rPr lang="it-IT" sz="1600" dirty="0">
                <a:sym typeface="Wingdings" panose="05000000000000000000" pitchFamily="2" charset="2"/>
              </a:rPr>
              <a:t>In Ticino è ca. 1050-1150 kWp/anno  prendiamo 1000 kWp/anno</a:t>
            </a:r>
          </a:p>
          <a:p>
            <a:r>
              <a:rPr lang="it-IT" sz="1600" dirty="0">
                <a:sym typeface="Wingdings" panose="05000000000000000000" pitchFamily="2" charset="2"/>
              </a:rPr>
              <a:t>Considerando come prima perdite e scarti di </a:t>
            </a:r>
            <a:r>
              <a:rPr lang="it-IT" sz="1600" dirty="0" smtClean="0">
                <a:sym typeface="Wingdings" panose="05000000000000000000" pitchFamily="2" charset="2"/>
              </a:rPr>
              <a:t>energia</a:t>
            </a:r>
          </a:p>
          <a:p>
            <a:endParaRPr lang="it-IT" sz="1600" dirty="0">
              <a:sym typeface="Wingdings" panose="05000000000000000000" pitchFamily="2" charset="2"/>
            </a:endParaRPr>
          </a:p>
          <a:p>
            <a:r>
              <a:rPr lang="it-IT" sz="1600" dirty="0" err="1" smtClean="0">
                <a:sym typeface="Wingdings" panose="05000000000000000000" pitchFamily="2" charset="2"/>
              </a:rPr>
              <a:t>KWp</a:t>
            </a:r>
            <a:r>
              <a:rPr lang="it-IT" sz="1600" dirty="0" smtClean="0">
                <a:sym typeface="Wingdings" panose="05000000000000000000" pitchFamily="2" charset="2"/>
              </a:rPr>
              <a:t>: Kilo Watt picco</a:t>
            </a:r>
            <a:endParaRPr lang="it-IT" sz="1600" dirty="0">
              <a:sym typeface="Wingdings" panose="05000000000000000000" pitchFamily="2" charset="2"/>
            </a:endParaRPr>
          </a:p>
          <a:p>
            <a:endParaRPr lang="it-IT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aa-ET" dirty="0"/>
          </a:p>
        </p:txBody>
      </p:sp>
      <p:sp>
        <p:nvSpPr>
          <p:cNvPr id="6" name="Titolo 5">
            <a:extLst>
              <a:ext uri="{FF2B5EF4-FFF2-40B4-BE49-F238E27FC236}">
                <a16:creationId xmlns:a16="http://schemas.microsoft.com/office/drawing/2014/main" xmlns="" id="{C2E6676F-C955-83D2-CE31-BD2C66DAF2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7576" y="365125"/>
            <a:ext cx="7330214" cy="2160809"/>
          </a:xfrm>
        </p:spPr>
        <p:txBody>
          <a:bodyPr>
            <a:normAutofit/>
          </a:bodyPr>
          <a:lstStyle/>
          <a:p>
            <a:r>
              <a:rPr lang="en-GB" sz="36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L’IMPIANTO FOTOVOLTAICO</a:t>
            </a:r>
            <a:endParaRPr lang="aa-ET" sz="3600" dirty="0"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xmlns="" id="{58FE3E57-81AC-A228-14DE-D91C3A973B48}"/>
              </a:ext>
            </a:extLst>
          </p:cNvPr>
          <p:cNvSpPr/>
          <p:nvPr/>
        </p:nvSpPr>
        <p:spPr>
          <a:xfrm>
            <a:off x="481029" y="4182802"/>
            <a:ext cx="4682320" cy="72823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/>
              <a:t>Potenza: 5400 m2 x 150 W/m2 =810 </a:t>
            </a:r>
            <a:r>
              <a:rPr lang="en-GB" dirty="0" err="1"/>
              <a:t>kWp</a:t>
            </a:r>
            <a:r>
              <a:rPr lang="en-GB" dirty="0"/>
              <a:t> </a:t>
            </a:r>
          </a:p>
          <a:p>
            <a:pPr algn="ctr"/>
            <a:r>
              <a:rPr lang="en-GB" dirty="0" err="1"/>
              <a:t>Arrotondiamo</a:t>
            </a:r>
            <a:r>
              <a:rPr lang="en-GB" dirty="0"/>
              <a:t> a </a:t>
            </a:r>
            <a:r>
              <a:rPr lang="en-GB" b="1" dirty="0"/>
              <a:t>800 </a:t>
            </a:r>
            <a:r>
              <a:rPr lang="en-GB" b="1" dirty="0" err="1"/>
              <a:t>kWp</a:t>
            </a:r>
            <a:endParaRPr lang="aa-ET" b="1" dirty="0"/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xmlns="" id="{5EBB3EA0-8FA7-6056-4FB0-D9565DC73A1F}"/>
              </a:ext>
            </a:extLst>
          </p:cNvPr>
          <p:cNvSpPr/>
          <p:nvPr/>
        </p:nvSpPr>
        <p:spPr>
          <a:xfrm>
            <a:off x="6433206" y="5694671"/>
            <a:ext cx="5595909" cy="95645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 err="1"/>
              <a:t>Produzione</a:t>
            </a:r>
            <a:r>
              <a:rPr lang="en-GB" dirty="0"/>
              <a:t> annua </a:t>
            </a:r>
            <a:r>
              <a:rPr lang="en-GB" dirty="0" err="1"/>
              <a:t>stimata</a:t>
            </a:r>
            <a:r>
              <a:rPr lang="en-GB" dirty="0"/>
              <a:t>: 1000 </a:t>
            </a:r>
            <a:r>
              <a:rPr lang="en-GB" dirty="0" err="1"/>
              <a:t>kWp</a:t>
            </a:r>
            <a:r>
              <a:rPr lang="en-GB" dirty="0"/>
              <a:t>/anno x 800 </a:t>
            </a:r>
            <a:r>
              <a:rPr lang="en-GB" dirty="0" err="1"/>
              <a:t>kWp</a:t>
            </a:r>
            <a:r>
              <a:rPr lang="en-GB" dirty="0"/>
              <a:t> </a:t>
            </a:r>
            <a:r>
              <a:rPr lang="en-GB" b="1" dirty="0"/>
              <a:t>=800 MWh</a:t>
            </a:r>
            <a:endParaRPr lang="aa-ET" b="1" dirty="0"/>
          </a:p>
        </p:txBody>
      </p:sp>
    </p:spTree>
    <p:extLst>
      <p:ext uri="{BB962C8B-B14F-4D97-AF65-F5344CB8AC3E}">
        <p14:creationId xmlns:p14="http://schemas.microsoft.com/office/powerpoint/2010/main" val="11643747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71B2258F-86CA-4D4D-8270-BC05FCDEBFB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xmlns="" id="{85109DA9-9B39-A1E2-0D04-290276A8BDC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rcRect t="3657" b="12073"/>
          <a:stretch>
            <a:fillRect/>
          </a:stretch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xmlns="" id="{8090DA07-BF17-6C6E-61A5-627BB937C2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7806" y="32815"/>
            <a:ext cx="10380406" cy="1684669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en-US" sz="6000" dirty="0">
                <a:solidFill>
                  <a:srgbClr val="FFFFFF"/>
                </a:solidFill>
              </a:rPr>
              <a:t>ALTRI ASPETTI INTERESSANTI…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Input penna 2">
                <a:extLst>
                  <a:ext uri="{FF2B5EF4-FFF2-40B4-BE49-F238E27FC236}">
                    <a16:creationId xmlns:a16="http://schemas.microsoft.com/office/drawing/2014/main" xmlns="" id="{1279495B-ED95-6A60-D89A-B025BADD4EC2}"/>
                  </a:ext>
                </a:extLst>
              </p14:cNvPr>
              <p14:cNvContentPartPr/>
              <p14:nvPr/>
            </p14:nvContentPartPr>
            <p14:xfrm>
              <a:off x="1542740" y="1469272"/>
              <a:ext cx="31320" cy="25200"/>
            </p14:xfrm>
          </p:contentPart>
        </mc:Choice>
        <mc:Fallback xmlns="">
          <p:pic>
            <p:nvPicPr>
              <p:cNvPr id="3" name="Input penna 2">
                <a:extLst>
                  <a:ext uri="{FF2B5EF4-FFF2-40B4-BE49-F238E27FC236}">
                    <a16:creationId xmlns:a16="http://schemas.microsoft.com/office/drawing/2014/main" xmlns:p14="http://schemas.microsoft.com/office/powerpoint/2010/main" xmlns="" id="{1279495B-ED95-6A60-D89A-B025BADD4EC2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539537" y="1466032"/>
                <a:ext cx="37726" cy="31680"/>
              </a:xfrm>
              <a:prstGeom prst="rect">
                <a:avLst/>
              </a:prstGeom>
            </p:spPr>
          </p:pic>
        </mc:Fallback>
      </mc:AlternateContent>
      <p:sp>
        <p:nvSpPr>
          <p:cNvPr id="5" name="CasellaDiTesto 4">
            <a:extLst>
              <a:ext uri="{FF2B5EF4-FFF2-40B4-BE49-F238E27FC236}">
                <a16:creationId xmlns:a16="http://schemas.microsoft.com/office/drawing/2014/main" xmlns="" id="{A7FEDAD9-A78F-2F46-9D6F-4E2D6A307AD2}"/>
              </a:ext>
            </a:extLst>
          </p:cNvPr>
          <p:cNvSpPr txBox="1"/>
          <p:nvPr/>
        </p:nvSpPr>
        <p:spPr>
          <a:xfrm>
            <a:off x="433443" y="1735733"/>
            <a:ext cx="1088431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CALCOLO RIDUZIONE EMISSIONI DI CO2 (</a:t>
            </a:r>
            <a:r>
              <a:rPr lang="it-IT" dirty="0"/>
              <a:t>Per stimare la CO₂ evitata si usa un fattore medio di emissione)</a:t>
            </a:r>
          </a:p>
          <a:p>
            <a:r>
              <a:rPr lang="it-IT" dirty="0"/>
              <a:t> </a:t>
            </a:r>
            <a:r>
              <a:rPr lang="it-IT" dirty="0" smtClean="0"/>
              <a:t> Media </a:t>
            </a:r>
            <a:r>
              <a:rPr lang="it-IT" dirty="0"/>
              <a:t>elettrica europea: 0,4 kg CO2 /kWh </a:t>
            </a:r>
            <a:r>
              <a:rPr lang="it-IT" dirty="0">
                <a:sym typeface="Wingdings" panose="05000000000000000000" pitchFamily="2" charset="2"/>
              </a:rPr>
              <a:t> 800’000 x 0,4 </a:t>
            </a:r>
            <a:r>
              <a:rPr lang="en-GB" dirty="0">
                <a:sym typeface="Wingdings" panose="05000000000000000000" pitchFamily="2" charset="2"/>
              </a:rPr>
              <a:t>= </a:t>
            </a:r>
            <a:r>
              <a:rPr lang="en-GB" b="1" dirty="0">
                <a:sym typeface="Wingdings" panose="05000000000000000000" pitchFamily="2" charset="2"/>
              </a:rPr>
              <a:t>320’000 kgCO2</a:t>
            </a:r>
            <a:endParaRPr lang="aa-ET" b="1" dirty="0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xmlns="" id="{A84E10A2-A552-9504-4B4A-D86893428676}"/>
              </a:ext>
            </a:extLst>
          </p:cNvPr>
          <p:cNvSpPr txBox="1"/>
          <p:nvPr/>
        </p:nvSpPr>
        <p:spPr>
          <a:xfrm>
            <a:off x="9685794" y="1082544"/>
            <a:ext cx="3487861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b="1" dirty="0"/>
              <a:t>CO2 </a:t>
            </a:r>
            <a:r>
              <a:rPr lang="en-GB" b="1" dirty="0" err="1"/>
              <a:t>evitata</a:t>
            </a:r>
            <a:r>
              <a:rPr lang="en-GB" b="1" dirty="0"/>
              <a:t>: 320 </a:t>
            </a:r>
            <a:r>
              <a:rPr lang="en-GB" b="1" dirty="0" err="1"/>
              <a:t>tonnellate</a:t>
            </a:r>
            <a:endParaRPr lang="aa-ET" b="1" dirty="0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xmlns="" id="{3F4E9258-D8CD-076A-7737-B1D6328DDE85}"/>
              </a:ext>
            </a:extLst>
          </p:cNvPr>
          <p:cNvSpPr txBox="1"/>
          <p:nvPr/>
        </p:nvSpPr>
        <p:spPr>
          <a:xfrm>
            <a:off x="433443" y="2700218"/>
            <a:ext cx="115696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COLONNINE PER RICARICA</a:t>
            </a:r>
            <a:r>
              <a:rPr lang="en-GB" dirty="0">
                <a:sym typeface="Wingdings" panose="05000000000000000000" pitchFamily="2" charset="2"/>
              </a:rPr>
              <a:t> Si </a:t>
            </a:r>
            <a:r>
              <a:rPr lang="en-GB" dirty="0" err="1">
                <a:sym typeface="Wingdings" panose="05000000000000000000" pitchFamily="2" charset="2"/>
              </a:rPr>
              <a:t>suppone</a:t>
            </a:r>
            <a:r>
              <a:rPr lang="en-GB" dirty="0">
                <a:sym typeface="Wingdings" panose="05000000000000000000" pitchFamily="2" charset="2"/>
              </a:rPr>
              <a:t>: 10 </a:t>
            </a:r>
            <a:r>
              <a:rPr lang="en-GB" dirty="0" err="1">
                <a:sym typeface="Wingdings" panose="05000000000000000000" pitchFamily="2" charset="2"/>
              </a:rPr>
              <a:t>colonnine</a:t>
            </a:r>
            <a:r>
              <a:rPr lang="en-GB" dirty="0">
                <a:sym typeface="Wingdings" panose="05000000000000000000" pitchFamily="2" charset="2"/>
              </a:rPr>
              <a:t>, ogni auto </a:t>
            </a:r>
            <a:r>
              <a:rPr lang="en-GB" dirty="0" err="1">
                <a:sym typeface="Wingdings" panose="05000000000000000000" pitchFamily="2" charset="2"/>
              </a:rPr>
              <a:t>ricarica</a:t>
            </a:r>
            <a:r>
              <a:rPr lang="en-GB" dirty="0">
                <a:sym typeface="Wingdings" panose="05000000000000000000" pitchFamily="2" charset="2"/>
              </a:rPr>
              <a:t> in media 50 kWh, 1 </a:t>
            </a:r>
            <a:r>
              <a:rPr lang="en-GB" dirty="0" err="1">
                <a:sym typeface="Wingdings" panose="05000000000000000000" pitchFamily="2" charset="2"/>
              </a:rPr>
              <a:t>ricarica</a:t>
            </a:r>
            <a:r>
              <a:rPr lang="en-GB" dirty="0">
                <a:sym typeface="Wingdings" panose="05000000000000000000" pitchFamily="2" charset="2"/>
              </a:rPr>
              <a:t> al Giorno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>
              <a:sym typeface="Wingdings" panose="05000000000000000000" pitchFamily="2" charset="2"/>
            </a:endParaRPr>
          </a:p>
          <a:p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aa-ET" dirty="0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xmlns="" id="{C88D8C5F-6327-FF66-C1F1-35E0EA313100}"/>
              </a:ext>
            </a:extLst>
          </p:cNvPr>
          <p:cNvSpPr txBox="1"/>
          <p:nvPr/>
        </p:nvSpPr>
        <p:spPr>
          <a:xfrm>
            <a:off x="791202" y="3484635"/>
            <a:ext cx="10485485" cy="147732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/>
              <a:t>10 x 50 x 365 = 182’500 kWh/anno </a:t>
            </a:r>
            <a:r>
              <a:rPr lang="en-GB" dirty="0">
                <a:sym typeface="Wingdings" panose="05000000000000000000" pitchFamily="2" charset="2"/>
              </a:rPr>
              <a:t> </a:t>
            </a:r>
            <a:r>
              <a:rPr lang="en-GB" b="1" dirty="0">
                <a:sym typeface="Wingdings" panose="05000000000000000000" pitchFamily="2" charset="2"/>
              </a:rPr>
              <a:t>Le </a:t>
            </a:r>
            <a:r>
              <a:rPr lang="en-GB" b="1" dirty="0" err="1">
                <a:sym typeface="Wingdings" panose="05000000000000000000" pitchFamily="2" charset="2"/>
              </a:rPr>
              <a:t>colonnine</a:t>
            </a:r>
            <a:r>
              <a:rPr lang="en-GB" b="1" dirty="0">
                <a:sym typeface="Wingdings" panose="05000000000000000000" pitchFamily="2" charset="2"/>
              </a:rPr>
              <a:t> </a:t>
            </a:r>
            <a:r>
              <a:rPr lang="en-GB" b="1" dirty="0" err="1">
                <a:sym typeface="Wingdings" panose="05000000000000000000" pitchFamily="2" charset="2"/>
              </a:rPr>
              <a:t>impiegano</a:t>
            </a:r>
            <a:r>
              <a:rPr lang="en-GB" b="1" dirty="0">
                <a:sym typeface="Wingdings" panose="05000000000000000000" pitchFamily="2" charset="2"/>
              </a:rPr>
              <a:t> 182’500 kWh/anno </a:t>
            </a:r>
            <a:r>
              <a:rPr lang="en-GB" b="1" dirty="0" err="1">
                <a:sym typeface="Wingdings" panose="05000000000000000000" pitchFamily="2" charset="2"/>
              </a:rPr>
              <a:t>dell’energia</a:t>
            </a:r>
            <a:r>
              <a:rPr lang="en-GB" b="1" dirty="0">
                <a:sym typeface="Wingdings" panose="05000000000000000000" pitchFamily="2" charset="2"/>
              </a:rPr>
              <a:t> </a:t>
            </a:r>
            <a:r>
              <a:rPr lang="en-GB" b="1" dirty="0" err="1">
                <a:sym typeface="Wingdings" panose="05000000000000000000" pitchFamily="2" charset="2"/>
              </a:rPr>
              <a:t>ricavata</a:t>
            </a:r>
            <a:endParaRPr lang="en-GB" b="1" dirty="0">
              <a:sym typeface="Wingdings" panose="05000000000000000000" pitchFamily="2" charset="2"/>
            </a:endParaRPr>
          </a:p>
          <a:p>
            <a:r>
              <a:rPr lang="en-GB" dirty="0" err="1">
                <a:sym typeface="Wingdings" panose="05000000000000000000" pitchFamily="2" charset="2"/>
              </a:rPr>
              <a:t>Rimane</a:t>
            </a:r>
            <a:r>
              <a:rPr lang="en-GB" dirty="0">
                <a:sym typeface="Wingdings" panose="05000000000000000000" pitchFamily="2" charset="2"/>
              </a:rPr>
              <a:t>: 800’000-182’500 = 617’500 kWh  </a:t>
            </a:r>
            <a:r>
              <a:rPr lang="en-GB" dirty="0" err="1">
                <a:sym typeface="Wingdings" panose="05000000000000000000" pitchFamily="2" charset="2"/>
              </a:rPr>
              <a:t>che</a:t>
            </a:r>
            <a:r>
              <a:rPr lang="en-GB" dirty="0">
                <a:sym typeface="Wingdings" panose="05000000000000000000" pitchFamily="2" charset="2"/>
              </a:rPr>
              <a:t> </a:t>
            </a:r>
            <a:r>
              <a:rPr lang="en-GB" dirty="0" err="1">
                <a:sym typeface="Wingdings" panose="05000000000000000000" pitchFamily="2" charset="2"/>
              </a:rPr>
              <a:t>possono</a:t>
            </a:r>
            <a:r>
              <a:rPr lang="en-GB" dirty="0">
                <a:sym typeface="Wingdings" panose="05000000000000000000" pitchFamily="2" charset="2"/>
              </a:rPr>
              <a:t> </a:t>
            </a:r>
            <a:r>
              <a:rPr lang="en-GB" dirty="0" err="1">
                <a:sym typeface="Wingdings" panose="05000000000000000000" pitchFamily="2" charset="2"/>
              </a:rPr>
              <a:t>essere</a:t>
            </a:r>
            <a:r>
              <a:rPr lang="en-GB" dirty="0">
                <a:sym typeface="Wingdings" panose="05000000000000000000" pitchFamily="2" charset="2"/>
              </a:rPr>
              <a:t> VENDUTI, </a:t>
            </a:r>
            <a:endParaRPr lang="en-GB" dirty="0" smtClean="0">
              <a:sym typeface="Wingdings" panose="05000000000000000000" pitchFamily="2" charset="2"/>
            </a:endParaRPr>
          </a:p>
          <a:p>
            <a:r>
              <a:rPr lang="en-GB" dirty="0" smtClean="0">
                <a:sym typeface="Wingdings" panose="05000000000000000000" pitchFamily="2" charset="2"/>
              </a:rPr>
              <a:t>ACCUMULATI </a:t>
            </a:r>
            <a:r>
              <a:rPr lang="en-GB" dirty="0">
                <a:sym typeface="Wingdings" panose="05000000000000000000" pitchFamily="2" charset="2"/>
              </a:rPr>
              <a:t>IN BATTERIE APPOSITE O UTILIZZATI PER ILLUMINAZIONE O SERVIZI DELLA CORNER ARENA</a:t>
            </a:r>
            <a:endParaRPr lang="aa-ET" dirty="0"/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xmlns="" id="{2201C06C-6079-0F4B-5386-3EA509DC04D2}"/>
              </a:ext>
            </a:extLst>
          </p:cNvPr>
          <p:cNvSpPr txBox="1"/>
          <p:nvPr/>
        </p:nvSpPr>
        <p:spPr>
          <a:xfrm>
            <a:off x="454462" y="5096359"/>
            <a:ext cx="111589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COSTO IMPIANTO (COSTO MEDIO CARPORT IN SVIZZERA 1400-1600 CHF/ </a:t>
            </a:r>
            <a:r>
              <a:rPr lang="en-GB" dirty="0" err="1"/>
              <a:t>kWp</a:t>
            </a:r>
            <a:r>
              <a:rPr lang="en-GB" dirty="0"/>
              <a:t> </a:t>
            </a:r>
            <a:r>
              <a:rPr lang="en-GB" dirty="0">
                <a:sym typeface="Wingdings" panose="05000000000000000000" pitchFamily="2" charset="2"/>
              </a:rPr>
              <a:t> VALORE MEDIO 1500 CHF)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aa-ET" dirty="0"/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xmlns="" id="{B221F482-203A-B30C-7E3C-5106B85947A8}"/>
              </a:ext>
            </a:extLst>
          </p:cNvPr>
          <p:cNvSpPr txBox="1"/>
          <p:nvPr/>
        </p:nvSpPr>
        <p:spPr>
          <a:xfrm>
            <a:off x="832268" y="5881825"/>
            <a:ext cx="10271943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/>
              <a:t>800 x 1500= </a:t>
            </a:r>
            <a:r>
              <a:rPr lang="en-GB" b="1" dirty="0"/>
              <a:t>1’200’000 CHF </a:t>
            </a:r>
            <a:r>
              <a:rPr lang="en-GB" b="1" dirty="0">
                <a:sym typeface="Wingdings" panose="05000000000000000000" pitchFamily="2" charset="2"/>
              </a:rPr>
              <a:t> </a:t>
            </a:r>
            <a:r>
              <a:rPr lang="en-GB" b="1" dirty="0" err="1">
                <a:sym typeface="Wingdings" panose="05000000000000000000" pitchFamily="2" charset="2"/>
              </a:rPr>
              <a:t>investimento</a:t>
            </a:r>
            <a:r>
              <a:rPr lang="en-GB" b="1" dirty="0">
                <a:sym typeface="Wingdings" panose="05000000000000000000" pitchFamily="2" charset="2"/>
              </a:rPr>
              <a:t>: 1,2 </a:t>
            </a:r>
            <a:r>
              <a:rPr lang="en-GB" b="1" dirty="0" err="1">
                <a:sym typeface="Wingdings" panose="05000000000000000000" pitchFamily="2" charset="2"/>
              </a:rPr>
              <a:t>milioni</a:t>
            </a:r>
            <a:endParaRPr lang="en-GB" b="1" dirty="0">
              <a:sym typeface="Wingdings" panose="05000000000000000000" pitchFamily="2" charset="2"/>
            </a:endParaRPr>
          </a:p>
          <a:p>
            <a:r>
              <a:rPr lang="en-GB" dirty="0">
                <a:sym typeface="Wingdings" panose="05000000000000000000" pitchFamily="2" charset="2"/>
              </a:rPr>
              <a:t>RICAVI (PREZZO ENERGIA MEDIO : 0,29 </a:t>
            </a:r>
            <a:r>
              <a:rPr lang="en-GB" dirty="0" err="1">
                <a:sym typeface="Wingdings" panose="05000000000000000000" pitchFamily="2" charset="2"/>
              </a:rPr>
              <a:t>centesimi</a:t>
            </a:r>
            <a:r>
              <a:rPr lang="en-GB" dirty="0">
                <a:sym typeface="Wingdings" panose="05000000000000000000" pitchFamily="2" charset="2"/>
              </a:rPr>
              <a:t>/kWh</a:t>
            </a:r>
          </a:p>
          <a:p>
            <a:r>
              <a:rPr lang="en-GB" dirty="0">
                <a:sym typeface="Wingdings" panose="05000000000000000000" pitchFamily="2" charset="2"/>
              </a:rPr>
              <a:t>800’000 x 0,29 = </a:t>
            </a:r>
            <a:r>
              <a:rPr lang="en-GB" b="1" dirty="0">
                <a:sym typeface="Wingdings" panose="05000000000000000000" pitchFamily="2" charset="2"/>
              </a:rPr>
              <a:t>232’000 CHF/anno</a:t>
            </a:r>
            <a:endParaRPr lang="aa-ET" b="1" dirty="0"/>
          </a:p>
        </p:txBody>
      </p:sp>
    </p:spTree>
    <p:extLst>
      <p:ext uri="{BB962C8B-B14F-4D97-AF65-F5344CB8AC3E}">
        <p14:creationId xmlns:p14="http://schemas.microsoft.com/office/powerpoint/2010/main" val="239791724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3FD6A55B-96DB-7E95-5921-2076708FE3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21CE9969-BE44-CA64-8052-61DE3E17C56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xmlns="" id="{47357B90-C4BA-82EC-7818-36172232D67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rcRect t="3657" b="12073"/>
          <a:stretch>
            <a:fillRect/>
          </a:stretch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xmlns="" id="{8826C4A4-7EFB-56A4-38F1-931A4DD084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3250" y="-1102931"/>
            <a:ext cx="10380406" cy="290051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000" dirty="0">
                <a:solidFill>
                  <a:srgbClr val="FFFFFF"/>
                </a:solidFill>
              </a:rPr>
              <a:t>ALTRI ASPETTI INTERESSANTI…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Input penna 2">
                <a:extLst>
                  <a:ext uri="{FF2B5EF4-FFF2-40B4-BE49-F238E27FC236}">
                    <a16:creationId xmlns:a16="http://schemas.microsoft.com/office/drawing/2014/main" xmlns="" id="{D9DBF1D9-8B80-9D51-D226-D475214DD9C3}"/>
                  </a:ext>
                </a:extLst>
              </p14:cNvPr>
              <p14:cNvContentPartPr/>
              <p14:nvPr/>
            </p14:nvContentPartPr>
            <p14:xfrm>
              <a:off x="1542740" y="1114424"/>
              <a:ext cx="31320" cy="25200"/>
            </p14:xfrm>
          </p:contentPart>
        </mc:Choice>
        <mc:Fallback xmlns="">
          <p:pic>
            <p:nvPicPr>
              <p:cNvPr id="3" name="Input penna 2">
                <a:extLst>
                  <a:ext uri="{FF2B5EF4-FFF2-40B4-BE49-F238E27FC236}">
                    <a16:creationId xmlns:a16="http://schemas.microsoft.com/office/drawing/2014/main" id="{D9DBF1D9-8B80-9D51-D226-D475214DD9C3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536690" y="1108304"/>
                <a:ext cx="43421" cy="37440"/>
              </a:xfrm>
              <a:prstGeom prst="rect">
                <a:avLst/>
              </a:prstGeom>
            </p:spPr>
          </p:pic>
        </mc:Fallback>
      </mc:AlternateContent>
      <p:sp>
        <p:nvSpPr>
          <p:cNvPr id="8" name="CasellaDiTesto 7">
            <a:extLst>
              <a:ext uri="{FF2B5EF4-FFF2-40B4-BE49-F238E27FC236}">
                <a16:creationId xmlns:a16="http://schemas.microsoft.com/office/drawing/2014/main" xmlns="" id="{55CC7755-8A2B-A600-D5E5-DDD0C3D3B62D}"/>
              </a:ext>
            </a:extLst>
          </p:cNvPr>
          <p:cNvSpPr txBox="1"/>
          <p:nvPr/>
        </p:nvSpPr>
        <p:spPr>
          <a:xfrm>
            <a:off x="613250" y="1692860"/>
            <a:ext cx="10485485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/>
              <a:t>TEMPO DI RITORNO DELL’INVESTIMENTO:</a:t>
            </a:r>
          </a:p>
          <a:p>
            <a:r>
              <a:rPr lang="en-GB" dirty="0"/>
              <a:t>1’200’000 </a:t>
            </a:r>
            <a:r>
              <a:rPr lang="en-GB" dirty="0" err="1"/>
              <a:t>diviso</a:t>
            </a:r>
            <a:r>
              <a:rPr lang="en-GB" dirty="0"/>
              <a:t> 232’000 = 5,17 anni         </a:t>
            </a:r>
            <a:r>
              <a:rPr lang="en-GB" b="1" dirty="0"/>
              <a:t>PAYBACK: ca. 5 </a:t>
            </a:r>
            <a:r>
              <a:rPr lang="en-GB" b="1" dirty="0" err="1"/>
              <a:t>anni</a:t>
            </a:r>
            <a:r>
              <a:rPr lang="en-GB" b="1" dirty="0"/>
              <a:t> </a:t>
            </a:r>
            <a:endParaRPr lang="en-GB" b="1" dirty="0" smtClean="0"/>
          </a:p>
          <a:p>
            <a:r>
              <a:rPr lang="en-GB" b="1" dirty="0" smtClean="0"/>
              <a:t>(</a:t>
            </a:r>
            <a:r>
              <a:rPr lang="en-GB" b="1" dirty="0" err="1"/>
              <a:t>considerando</a:t>
            </a:r>
            <a:r>
              <a:rPr lang="en-GB" b="1" dirty="0"/>
              <a:t> </a:t>
            </a:r>
            <a:r>
              <a:rPr lang="en-GB" b="1" dirty="0" err="1" smtClean="0"/>
              <a:t>anche</a:t>
            </a:r>
            <a:r>
              <a:rPr lang="en-GB" b="1" dirty="0" smtClean="0"/>
              <a:t> </a:t>
            </a:r>
            <a:r>
              <a:rPr lang="en-GB" b="1" dirty="0" err="1"/>
              <a:t>sussidi</a:t>
            </a:r>
            <a:r>
              <a:rPr lang="en-GB" b="1" dirty="0"/>
              <a:t> </a:t>
            </a:r>
            <a:r>
              <a:rPr lang="en-GB" b="1" dirty="0" err="1"/>
              <a:t>cantonali</a:t>
            </a:r>
            <a:r>
              <a:rPr lang="en-GB" b="1" dirty="0"/>
              <a:t>)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xmlns="" id="{D58C438E-A721-0CFD-3155-E2FE3CC8DC31}"/>
              </a:ext>
            </a:extLst>
          </p:cNvPr>
          <p:cNvSpPr txBox="1"/>
          <p:nvPr/>
        </p:nvSpPr>
        <p:spPr>
          <a:xfrm>
            <a:off x="514692" y="2672273"/>
            <a:ext cx="10271943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4400" b="1" dirty="0">
                <a:sym typeface="Wingdings" panose="05000000000000000000" pitchFamily="2" charset="2"/>
              </a:rPr>
              <a:t>QUINDI….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xmlns="" id="{A1290A8A-C1FD-174C-FAFC-97F5C364A36B}"/>
              </a:ext>
            </a:extLst>
          </p:cNvPr>
          <p:cNvSpPr txBox="1"/>
          <p:nvPr/>
        </p:nvSpPr>
        <p:spPr>
          <a:xfrm>
            <a:off x="514691" y="3395530"/>
            <a:ext cx="1100017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/>
              <a:t>Impatti positivi</a:t>
            </a:r>
          </a:p>
          <a:p>
            <a:r>
              <a:rPr lang="it-IT" dirty="0"/>
              <a:t>✔️ Produzione di energia pulita locale</a:t>
            </a:r>
            <a:br>
              <a:rPr lang="it-IT" dirty="0"/>
            </a:br>
            <a:r>
              <a:rPr lang="it-IT" dirty="0"/>
              <a:t>✔️ Riduzione significativa di emissioni CO₂ (~300 t/anno)</a:t>
            </a:r>
            <a:br>
              <a:rPr lang="it-IT" dirty="0"/>
            </a:br>
            <a:r>
              <a:rPr lang="it-IT" dirty="0"/>
              <a:t>✔️ Promozione della mobilità elettrica</a:t>
            </a:r>
            <a:br>
              <a:rPr lang="it-IT" dirty="0"/>
            </a:br>
            <a:r>
              <a:rPr lang="it-IT" dirty="0"/>
              <a:t>✔️ Valorizzazione di un parcheggio già esistente e in una zona vicino al nuovo polo sportivo </a:t>
            </a:r>
            <a:r>
              <a:rPr lang="it-IT" dirty="0">
                <a:sym typeface="Wingdings" panose="05000000000000000000" pitchFamily="2" charset="2"/>
              </a:rPr>
              <a:t> in sviluppo</a:t>
            </a:r>
            <a:endParaRPr lang="it-IT" dirty="0"/>
          </a:p>
          <a:p>
            <a:endParaRPr lang="aa-ET" dirty="0"/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xmlns="" id="{88D26F95-97A4-E4F2-C559-75DA13353328}"/>
              </a:ext>
            </a:extLst>
          </p:cNvPr>
          <p:cNvSpPr txBox="1"/>
          <p:nvPr/>
        </p:nvSpPr>
        <p:spPr>
          <a:xfrm>
            <a:off x="613250" y="5265263"/>
            <a:ext cx="1072098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/>
              <a:t>⚠️ Aspetti da considerare</a:t>
            </a:r>
          </a:p>
          <a:p>
            <a:r>
              <a:rPr lang="it-IT" dirty="0"/>
              <a:t>⚡ Costi iniziali di investimento</a:t>
            </a:r>
            <a:br>
              <a:rPr lang="it-IT" dirty="0"/>
            </a:br>
            <a:r>
              <a:rPr lang="it-IT" dirty="0"/>
              <a:t>🔩 Manutenzione strutture e pannelli</a:t>
            </a:r>
            <a:br>
              <a:rPr lang="it-IT" dirty="0"/>
            </a:br>
            <a:r>
              <a:rPr lang="it-IT" dirty="0"/>
              <a:t>📍 Necessità di ottimizzare orientamento e inclinazione in funzione delle strutture</a:t>
            </a:r>
          </a:p>
          <a:p>
            <a:endParaRPr lang="aa-ET" dirty="0"/>
          </a:p>
        </p:txBody>
      </p:sp>
    </p:spTree>
    <p:extLst>
      <p:ext uri="{BB962C8B-B14F-4D97-AF65-F5344CB8AC3E}">
        <p14:creationId xmlns:p14="http://schemas.microsoft.com/office/powerpoint/2010/main" val="263520732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71B2258F-86CA-4D4D-8270-BC05FCDEBFB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xmlns="" id="{70356154-CC38-276C-45AD-2B567F7AC14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rcRect b="21329"/>
          <a:stretch>
            <a:fillRect/>
          </a:stretch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xmlns="" id="{794C8EEE-1BFB-DF4B-C63B-6DF1257549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-1163638"/>
            <a:ext cx="9144000" cy="290051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000" dirty="0">
                <a:solidFill>
                  <a:srgbClr val="FFFFFF"/>
                </a:solidFill>
              </a:rPr>
              <a:t>SOLAR TREES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xmlns="" id="{DC7F3EF9-62DE-C628-CD82-1AEBEED31A01}"/>
              </a:ext>
            </a:extLst>
          </p:cNvPr>
          <p:cNvSpPr txBox="1"/>
          <p:nvPr/>
        </p:nvSpPr>
        <p:spPr>
          <a:xfrm>
            <a:off x="796413" y="2168013"/>
            <a:ext cx="1027225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I SOLAR TREES sono </a:t>
            </a:r>
            <a:r>
              <a:rPr lang="it-IT" b="1" dirty="0"/>
              <a:t>strutture urbane che integrano pannelli fotovoltaici</a:t>
            </a:r>
            <a:r>
              <a:rPr lang="it-IT" dirty="0"/>
              <a:t> con design </a:t>
            </a:r>
            <a:r>
              <a:rPr lang="it-IT" b="1" dirty="0"/>
              <a:t>a forma di albero</a:t>
            </a:r>
            <a:r>
              <a:rPr lang="it-IT" dirty="0"/>
              <a:t>. Possono: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dirty="0"/>
              <a:t>Convertire luce solare in energia elettrica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dirty="0"/>
              <a:t>Fornire </a:t>
            </a:r>
            <a:r>
              <a:rPr lang="it-IT" b="1" dirty="0"/>
              <a:t>punti di ricarica per smartphone e bici elettriche</a:t>
            </a:r>
            <a:endParaRPr lang="it-IT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dirty="0"/>
              <a:t>Offrire </a:t>
            </a:r>
            <a:r>
              <a:rPr lang="it-IT" b="1" dirty="0"/>
              <a:t>illuminazione LED</a:t>
            </a:r>
            <a:endParaRPr lang="it-IT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dirty="0"/>
              <a:t>Diventare </a:t>
            </a:r>
            <a:r>
              <a:rPr lang="it-IT" b="1" dirty="0"/>
              <a:t>segnali estetici di sostenibilità </a:t>
            </a:r>
            <a:r>
              <a:rPr lang="it-IT" b="1" dirty="0" smtClean="0"/>
              <a:t>urbana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dirty="0" smtClean="0"/>
              <a:t> </a:t>
            </a:r>
            <a:endParaRPr lang="it-IT" dirty="0"/>
          </a:p>
          <a:p>
            <a:r>
              <a:rPr lang="it-IT" dirty="0"/>
              <a:t>Esistono modelli con </a:t>
            </a:r>
            <a:r>
              <a:rPr lang="it-IT" b="1" dirty="0"/>
              <a:t>porte USB, caricabatterie wireless e persino altoparlanti Bluetooth</a:t>
            </a:r>
            <a:r>
              <a:rPr lang="it-IT" dirty="0"/>
              <a:t> come esempi tecnologici innovativi. </a:t>
            </a:r>
          </a:p>
          <a:p>
            <a:endParaRPr lang="aa-ET" dirty="0"/>
          </a:p>
        </p:txBody>
      </p:sp>
    </p:spTree>
    <p:extLst>
      <p:ext uri="{BB962C8B-B14F-4D97-AF65-F5344CB8AC3E}">
        <p14:creationId xmlns:p14="http://schemas.microsoft.com/office/powerpoint/2010/main" val="355712374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xmlns="" id="{E91DC736-0EF8-4F87-9146-EBF1D2EE4D3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xmlns="" id="{16EEC620-AF31-836F-E381-3A62AFCCDBD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7724" t="9091" r="15574"/>
          <a:stretch>
            <a:fillRect/>
          </a:stretch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097CD68E-23E3-4007-8847-CD0944C4F7B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9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xmlns="" id="{B409A618-7E2F-6DC6-FC33-00C67A0F29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3509" y="242104"/>
            <a:ext cx="4023360" cy="3204134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4800" dirty="0">
                <a:latin typeface="Aptos Black" panose="020B0004020202020204" pitchFamily="34" charset="0"/>
              </a:rPr>
              <a:t>PROGETTO PILOTA: SOLAR TREES SUL LUNGOLAGO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xmlns="" id="{632DC029-6F3D-5916-D5AA-DACF4AA351DB}"/>
              </a:ext>
            </a:extLst>
          </p:cNvPr>
          <p:cNvSpPr txBox="1"/>
          <p:nvPr/>
        </p:nvSpPr>
        <p:spPr>
          <a:xfrm>
            <a:off x="481029" y="3468724"/>
            <a:ext cx="402336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/>
              <a:t>Immaginiamo di passeggiare sul lungolago di Lugano e, oltre agli alberi e alla vista sul lago, trovare delle strutture eleganti a forma di albero che producono energia dal sole. Non solo belle da vedere, ma anche utili: capaci di illuminare il lungolago di sera, ricaricare il telefono o la bici elettrica e mostrare in modo concreto cosa significa energia sostenibile. </a:t>
            </a:r>
            <a:endParaRPr lang="aa-ET" sz="1600" dirty="0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3509" y="3446238"/>
            <a:ext cx="3971925" cy="19050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366" y="242080"/>
            <a:ext cx="695325" cy="142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6157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xmlns="" id="{D2B783EE-0239-4717-BBEA-8C9EAC61C82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xmlns="" id="{48B49352-0D57-5223-2871-A36E51F63C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45810"/>
            <a:ext cx="5120561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PERCHE IL LUNGOLAGO?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xmlns="" id="{A43AA7F0-9105-B30A-DF62-2089580633C9}"/>
              </a:ext>
            </a:extLst>
          </p:cNvPr>
          <p:cNvSpPr txBox="1"/>
          <p:nvPr/>
        </p:nvSpPr>
        <p:spPr>
          <a:xfrm>
            <a:off x="838201" y="1825625"/>
            <a:ext cx="5092194" cy="435133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Il </a:t>
            </a:r>
            <a:r>
              <a:rPr lang="en-US" dirty="0" err="1"/>
              <a:t>lungolago</a:t>
            </a:r>
            <a:r>
              <a:rPr lang="en-US" dirty="0"/>
              <a:t> è uno </a:t>
            </a:r>
            <a:r>
              <a:rPr lang="en-US" dirty="0" err="1"/>
              <a:t>dei</a:t>
            </a:r>
            <a:r>
              <a:rPr lang="en-US" dirty="0"/>
              <a:t> </a:t>
            </a:r>
            <a:r>
              <a:rPr lang="en-US" dirty="0" err="1"/>
              <a:t>luoghi</a:t>
            </a:r>
            <a:r>
              <a:rPr lang="en-US" dirty="0"/>
              <a:t> </a:t>
            </a:r>
            <a:r>
              <a:rPr lang="en-US" dirty="0" err="1"/>
              <a:t>più</a:t>
            </a:r>
            <a:r>
              <a:rPr lang="en-US" dirty="0"/>
              <a:t> </a:t>
            </a:r>
            <a:r>
              <a:rPr lang="en-US" dirty="0" err="1"/>
              <a:t>frequentati</a:t>
            </a:r>
            <a:r>
              <a:rPr lang="en-US" dirty="0"/>
              <a:t> da </a:t>
            </a:r>
            <a:r>
              <a:rPr lang="en-US" dirty="0" err="1"/>
              <a:t>cittadini</a:t>
            </a:r>
            <a:r>
              <a:rPr lang="en-US" dirty="0"/>
              <a:t> e </a:t>
            </a:r>
            <a:r>
              <a:rPr lang="en-US" dirty="0" err="1"/>
              <a:t>turisti</a:t>
            </a:r>
            <a:r>
              <a:rPr lang="en-US" dirty="0"/>
              <a:t>: uno </a:t>
            </a:r>
            <a:r>
              <a:rPr lang="en-US" dirty="0" err="1"/>
              <a:t>spazio</a:t>
            </a:r>
            <a:r>
              <a:rPr lang="en-US" dirty="0"/>
              <a:t> </a:t>
            </a:r>
            <a:r>
              <a:rPr lang="en-US" dirty="0" err="1"/>
              <a:t>perfetto</a:t>
            </a:r>
            <a:r>
              <a:rPr lang="en-US" dirty="0"/>
              <a:t> per </a:t>
            </a:r>
            <a:r>
              <a:rPr lang="en-US" dirty="0" err="1"/>
              <a:t>introdurre</a:t>
            </a:r>
            <a:r>
              <a:rPr lang="en-US" dirty="0"/>
              <a:t> </a:t>
            </a:r>
            <a:r>
              <a:rPr lang="en-US" dirty="0" err="1"/>
              <a:t>una</a:t>
            </a:r>
            <a:r>
              <a:rPr lang="en-US" dirty="0"/>
              <a:t> </a:t>
            </a:r>
            <a:r>
              <a:rPr lang="en-US" dirty="0" err="1"/>
              <a:t>tecnologia</a:t>
            </a:r>
            <a:r>
              <a:rPr lang="en-US" dirty="0"/>
              <a:t> </a:t>
            </a:r>
            <a:r>
              <a:rPr lang="en-US" dirty="0" err="1"/>
              <a:t>sostenibile</a:t>
            </a:r>
            <a:r>
              <a:rPr lang="en-US" dirty="0"/>
              <a:t> </a:t>
            </a:r>
            <a:r>
              <a:rPr lang="en-US" dirty="0" err="1"/>
              <a:t>visibile</a:t>
            </a:r>
            <a:r>
              <a:rPr lang="en-US" dirty="0"/>
              <a:t> e </a:t>
            </a:r>
            <a:r>
              <a:rPr lang="en-US" dirty="0" err="1"/>
              <a:t>accessibile</a:t>
            </a:r>
            <a:r>
              <a:rPr lang="en-US" dirty="0"/>
              <a:t> a tutti.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 err="1"/>
              <a:t>Installare</a:t>
            </a:r>
            <a:r>
              <a:rPr lang="en-US" dirty="0"/>
              <a:t> </a:t>
            </a:r>
            <a:r>
              <a:rPr lang="en-US" dirty="0" err="1"/>
              <a:t>dei</a:t>
            </a:r>
            <a:r>
              <a:rPr lang="en-US" dirty="0"/>
              <a:t> solar trees qui non </a:t>
            </a:r>
            <a:r>
              <a:rPr lang="en-US" dirty="0" err="1"/>
              <a:t>significherebbe</a:t>
            </a:r>
            <a:r>
              <a:rPr lang="en-US" dirty="0"/>
              <a:t> solo </a:t>
            </a:r>
            <a:r>
              <a:rPr lang="en-US" dirty="0" err="1"/>
              <a:t>produrre</a:t>
            </a:r>
            <a:r>
              <a:rPr lang="en-US" dirty="0"/>
              <a:t> </a:t>
            </a:r>
            <a:r>
              <a:rPr lang="en-US" dirty="0" err="1"/>
              <a:t>energia</a:t>
            </a:r>
            <a:r>
              <a:rPr lang="en-US" dirty="0"/>
              <a:t>, ma </a:t>
            </a:r>
            <a:r>
              <a:rPr lang="en-US" dirty="0" err="1"/>
              <a:t>anche</a:t>
            </a:r>
            <a:r>
              <a:rPr lang="en-US" dirty="0"/>
              <a:t> </a:t>
            </a:r>
            <a:r>
              <a:rPr lang="en-US" b="1" dirty="0" err="1"/>
              <a:t>mandare</a:t>
            </a:r>
            <a:r>
              <a:rPr lang="en-US" b="1" dirty="0"/>
              <a:t> un </a:t>
            </a:r>
            <a:r>
              <a:rPr lang="en-US" b="1" dirty="0" err="1"/>
              <a:t>messaggio</a:t>
            </a:r>
            <a:r>
              <a:rPr lang="en-US" b="1" dirty="0"/>
              <a:t> </a:t>
            </a:r>
            <a:r>
              <a:rPr lang="en-US" b="1" dirty="0" err="1"/>
              <a:t>chiaro</a:t>
            </a:r>
            <a:r>
              <a:rPr lang="en-US" dirty="0"/>
              <a:t>: la </a:t>
            </a:r>
            <a:r>
              <a:rPr lang="en-US" dirty="0" err="1"/>
              <a:t>transizione</a:t>
            </a:r>
            <a:r>
              <a:rPr lang="en-US" dirty="0"/>
              <a:t> </a:t>
            </a:r>
            <a:r>
              <a:rPr lang="en-US" dirty="0" err="1"/>
              <a:t>ecologica</a:t>
            </a:r>
            <a:r>
              <a:rPr lang="en-US" dirty="0"/>
              <a:t> </a:t>
            </a:r>
            <a:r>
              <a:rPr lang="en-US" dirty="0" err="1"/>
              <a:t>può</a:t>
            </a:r>
            <a:r>
              <a:rPr lang="en-US" dirty="0"/>
              <a:t> </a:t>
            </a:r>
            <a:r>
              <a:rPr lang="en-US" dirty="0" err="1"/>
              <a:t>essere</a:t>
            </a:r>
            <a:r>
              <a:rPr lang="en-US" dirty="0"/>
              <a:t> </a:t>
            </a:r>
            <a:r>
              <a:rPr lang="en-US" dirty="0" err="1"/>
              <a:t>parte</a:t>
            </a:r>
            <a:r>
              <a:rPr lang="en-US" dirty="0"/>
              <a:t> della vita </a:t>
            </a:r>
            <a:r>
              <a:rPr lang="en-US" dirty="0" err="1"/>
              <a:t>quotidiana</a:t>
            </a:r>
            <a:r>
              <a:rPr lang="en-US" dirty="0"/>
              <a:t>.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 err="1"/>
              <a:t>Inoltre</a:t>
            </a:r>
            <a:r>
              <a:rPr lang="en-US" dirty="0"/>
              <a:t> </a:t>
            </a:r>
            <a:r>
              <a:rPr lang="en-US" dirty="0" err="1"/>
              <a:t>abbiamo</a:t>
            </a:r>
            <a:r>
              <a:rPr lang="en-US" dirty="0"/>
              <a:t> </a:t>
            </a:r>
            <a:r>
              <a:rPr lang="en-US" dirty="0" err="1"/>
              <a:t>una</a:t>
            </a:r>
            <a:r>
              <a:rPr lang="en-US" dirty="0"/>
              <a:t> buona </a:t>
            </a:r>
            <a:r>
              <a:rPr lang="en-US" dirty="0" err="1"/>
              <a:t>irradazione</a:t>
            </a:r>
            <a:r>
              <a:rPr lang="en-US" dirty="0"/>
              <a:t> </a:t>
            </a:r>
            <a:r>
              <a:rPr lang="en-US" dirty="0" err="1"/>
              <a:t>solare</a:t>
            </a:r>
            <a:r>
              <a:rPr lang="en-US" dirty="0"/>
              <a:t> </a:t>
            </a:r>
            <a:r>
              <a:rPr lang="en-US" dirty="0" err="1"/>
              <a:t>durante</a:t>
            </a:r>
            <a:r>
              <a:rPr lang="en-US" dirty="0"/>
              <a:t> </a:t>
            </a:r>
            <a:r>
              <a:rPr lang="en-US" dirty="0" err="1"/>
              <a:t>tutto</a:t>
            </a:r>
            <a:r>
              <a:rPr lang="en-US" dirty="0"/>
              <a:t> </a:t>
            </a:r>
            <a:r>
              <a:rPr lang="en-US" dirty="0" err="1"/>
              <a:t>l’anno</a:t>
            </a:r>
            <a:endParaRPr lang="en-US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xmlns="" id="{A7B99495-F43F-4D80-A44F-2CB4764EB90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0420569" y="1364732"/>
            <a:ext cx="947488" cy="92178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Immagine 5" descr="Immagine che contiene mappa, testo, Piano&#10;&#10;Il contenuto generato dall'IA potrebbe non essere corretto.">
            <a:extLst>
              <a:ext uri="{FF2B5EF4-FFF2-40B4-BE49-F238E27FC236}">
                <a16:creationId xmlns:a16="http://schemas.microsoft.com/office/drawing/2014/main" xmlns="" id="{359E5C02-826C-E75C-94E5-0B279432A7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799" b="-1"/>
          <a:stretch>
            <a:fillRect/>
          </a:stretch>
        </p:blipFill>
        <p:spPr>
          <a:xfrm>
            <a:off x="7901259" y="2727729"/>
            <a:ext cx="4290741" cy="4130271"/>
          </a:xfrm>
          <a:custGeom>
            <a:avLst/>
            <a:gdLst/>
            <a:ahLst/>
            <a:cxnLst/>
            <a:rect l="l" t="t" r="r" b="b"/>
            <a:pathLst>
              <a:path w="4290741" h="4130271">
                <a:moveTo>
                  <a:pt x="2503809" y="0"/>
                </a:moveTo>
                <a:cubicBezTo>
                  <a:pt x="3157405" y="0"/>
                  <a:pt x="3752509" y="250434"/>
                  <a:pt x="4198398" y="660580"/>
                </a:cubicBezTo>
                <a:lnTo>
                  <a:pt x="4290741" y="751286"/>
                </a:lnTo>
                <a:lnTo>
                  <a:pt x="4290741" y="4130271"/>
                </a:lnTo>
                <a:lnTo>
                  <a:pt x="604508" y="4130271"/>
                </a:lnTo>
                <a:lnTo>
                  <a:pt x="461940" y="3953232"/>
                </a:lnTo>
                <a:cubicBezTo>
                  <a:pt x="171051" y="3544183"/>
                  <a:pt x="0" y="3043971"/>
                  <a:pt x="0" y="2503809"/>
                </a:cubicBezTo>
                <a:cubicBezTo>
                  <a:pt x="0" y="1120992"/>
                  <a:pt x="1120992" y="0"/>
                  <a:pt x="2503809" y="0"/>
                </a:cubicBezTo>
                <a:close/>
              </a:path>
            </a:pathLst>
          </a:custGeom>
        </p:spPr>
      </p:pic>
      <p:sp>
        <p:nvSpPr>
          <p:cNvPr id="23" name="Arc 22">
            <a:extLst>
              <a:ext uri="{FF2B5EF4-FFF2-40B4-BE49-F238E27FC236}">
                <a16:creationId xmlns:a16="http://schemas.microsoft.com/office/drawing/2014/main" xmlns="" id="{70BEB1E7-2F88-40BC-B73D-42E5B6F80BF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4759070" flipV="1">
            <a:off x="6034138" y="-673140"/>
            <a:ext cx="4021193" cy="4021193"/>
          </a:xfrm>
          <a:prstGeom prst="arc">
            <a:avLst>
              <a:gd name="adj1" fmla="val 16200000"/>
              <a:gd name="adj2" fmla="val 20093138"/>
            </a:avLst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xmlns="" id="{1BE8C89A-1ABA-DBF1-1098-02EA3E65FB1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634" r="20270" b="4"/>
          <a:stretch>
            <a:fillRect/>
          </a:stretch>
        </p:blipFill>
        <p:spPr>
          <a:xfrm>
            <a:off x="6261607" y="1"/>
            <a:ext cx="3519312" cy="3007909"/>
          </a:xfrm>
          <a:custGeom>
            <a:avLst/>
            <a:gdLst/>
            <a:ahLst/>
            <a:cxnLst/>
            <a:rect l="l" t="t" r="r" b="b"/>
            <a:pathLst>
              <a:path w="3519312" h="3007909">
                <a:moveTo>
                  <a:pt x="519780" y="0"/>
                </a:moveTo>
                <a:lnTo>
                  <a:pt x="2999532" y="0"/>
                </a:lnTo>
                <a:lnTo>
                  <a:pt x="3003921" y="3989"/>
                </a:lnTo>
                <a:cubicBezTo>
                  <a:pt x="3322356" y="322424"/>
                  <a:pt x="3519312" y="762338"/>
                  <a:pt x="3519312" y="1248253"/>
                </a:cubicBezTo>
                <a:cubicBezTo>
                  <a:pt x="3519312" y="2220084"/>
                  <a:pt x="2731487" y="3007909"/>
                  <a:pt x="1759656" y="3007909"/>
                </a:cubicBezTo>
                <a:cubicBezTo>
                  <a:pt x="787826" y="3007909"/>
                  <a:pt x="0" y="2220084"/>
                  <a:pt x="0" y="1248253"/>
                </a:cubicBezTo>
                <a:cubicBezTo>
                  <a:pt x="0" y="762338"/>
                  <a:pt x="196957" y="322424"/>
                  <a:pt x="515392" y="3989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45129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xmlns="" id="{06DA9DF9-31F7-4056-B42E-878CC92417B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xmlns="" id="{A3685441-C533-506D-A4D9-11A67B7600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714" y="-2652754"/>
            <a:ext cx="4620584" cy="456713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 </a:t>
            </a:r>
            <a:r>
              <a:rPr lang="en-US" b="1" dirty="0">
                <a:latin typeface="Bodoni MT" panose="02070603080606020203" pitchFamily="18" charset="0"/>
              </a:rPr>
              <a:t>Quanto </a:t>
            </a:r>
            <a:r>
              <a:rPr lang="en-US" b="1" dirty="0" err="1">
                <a:latin typeface="Bodoni MT" panose="02070603080606020203" pitchFamily="18" charset="0"/>
              </a:rPr>
              <a:t>energia</a:t>
            </a:r>
            <a:r>
              <a:rPr lang="en-US" b="1" dirty="0">
                <a:latin typeface="Bodoni MT" panose="02070603080606020203" pitchFamily="18" charset="0"/>
              </a:rPr>
              <a:t> </a:t>
            </a:r>
            <a:r>
              <a:rPr lang="en-US" b="1" dirty="0" err="1">
                <a:latin typeface="Bodoni MT" panose="02070603080606020203" pitchFamily="18" charset="0"/>
              </a:rPr>
              <a:t>possono</a:t>
            </a:r>
            <a:r>
              <a:rPr lang="en-US" b="1" dirty="0">
                <a:latin typeface="Bodoni MT" panose="02070603080606020203" pitchFamily="18" charset="0"/>
              </a:rPr>
              <a:t> </a:t>
            </a:r>
            <a:r>
              <a:rPr lang="en-US" b="1" dirty="0" err="1">
                <a:latin typeface="Bodoni MT" panose="02070603080606020203" pitchFamily="18" charset="0"/>
              </a:rPr>
              <a:t>produrre</a:t>
            </a:r>
            <a:r>
              <a:rPr lang="en-US" b="1" dirty="0">
                <a:latin typeface="Bodoni MT" panose="02070603080606020203" pitchFamily="18" charset="0"/>
              </a:rPr>
              <a:t>?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xmlns="" id="{D0073DD0-C99A-60A8-5E8A-D2467D105E1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3740"/>
          <a:stretch>
            <a:fillRect/>
          </a:stretch>
        </p:blipFill>
        <p:spPr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xmlns="" id="{6A46C0A0-8FC4-2E7C-8046-329FE85358C9}"/>
              </a:ext>
            </a:extLst>
          </p:cNvPr>
          <p:cNvSpPr txBox="1"/>
          <p:nvPr/>
        </p:nvSpPr>
        <p:spPr>
          <a:xfrm>
            <a:off x="54754" y="1932992"/>
            <a:ext cx="645008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dirty="0"/>
              <a:t>La produzione di energia di un </a:t>
            </a:r>
            <a:r>
              <a:rPr lang="it-IT" i="1" dirty="0"/>
              <a:t>solar </a:t>
            </a:r>
            <a:r>
              <a:rPr lang="it-IT" i="1" dirty="0" err="1"/>
              <a:t>tree</a:t>
            </a:r>
            <a:r>
              <a:rPr lang="it-IT" dirty="0"/>
              <a:t> dipende dalle </a:t>
            </a:r>
            <a:r>
              <a:rPr lang="it-IT" b="1" dirty="0"/>
              <a:t>dimensioni dei pannelli, l’efficienza delle celle fotovoltaiche</a:t>
            </a:r>
            <a:r>
              <a:rPr lang="it-IT" dirty="0"/>
              <a:t> e dalla </a:t>
            </a:r>
            <a:r>
              <a:rPr lang="it-IT" b="1" dirty="0"/>
              <a:t>quantità di sole disponibile</a:t>
            </a:r>
            <a:r>
              <a:rPr lang="it-IT" dirty="0"/>
              <a:t> lungo il lungolago (a Lugano ci sono buone ore di sole durante l’anno anche in primavera/estate).</a:t>
            </a:r>
            <a:endParaRPr lang="aa-ET" dirty="0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xmlns="" id="{F92A2718-6969-CEBD-793B-AE0B715FF7A9}"/>
              </a:ext>
            </a:extLst>
          </p:cNvPr>
          <p:cNvSpPr txBox="1"/>
          <p:nvPr/>
        </p:nvSpPr>
        <p:spPr>
          <a:xfrm>
            <a:off x="178064" y="3774355"/>
            <a:ext cx="6078330" cy="156966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1600" dirty="0"/>
              <a:t>Un solar tree di </a:t>
            </a:r>
            <a:r>
              <a:rPr lang="en-GB" sz="1600" dirty="0" err="1"/>
              <a:t>piccola</a:t>
            </a:r>
            <a:r>
              <a:rPr lang="en-GB" sz="1600" dirty="0"/>
              <a:t>/media </a:t>
            </a:r>
            <a:r>
              <a:rPr lang="en-GB" sz="1600" dirty="0" err="1"/>
              <a:t>taglia</a:t>
            </a:r>
            <a:r>
              <a:rPr lang="en-GB" sz="1600" dirty="0"/>
              <a:t> ha </a:t>
            </a:r>
            <a:r>
              <a:rPr lang="en-GB" sz="1600" dirty="0" err="1"/>
              <a:t>una</a:t>
            </a:r>
            <a:r>
              <a:rPr lang="en-GB" sz="1600" dirty="0"/>
              <a:t> Potenza di ca. 3-5 kWh:</a:t>
            </a:r>
          </a:p>
          <a:p>
            <a:r>
              <a:rPr lang="en-GB" sz="1600" dirty="0"/>
              <a:t>PRODUZIONE ANNUA=POTENZA X IRRAGGIAMENTO ANNUO=</a:t>
            </a:r>
          </a:p>
          <a:p>
            <a:endParaRPr lang="en-GB" sz="1600" dirty="0" smtClean="0"/>
          </a:p>
          <a:p>
            <a:r>
              <a:rPr lang="en-GB" sz="1600" dirty="0" smtClean="0"/>
              <a:t>4 </a:t>
            </a:r>
            <a:r>
              <a:rPr lang="en-GB" sz="1600" dirty="0"/>
              <a:t>kWh x 1000 </a:t>
            </a:r>
            <a:r>
              <a:rPr lang="en-GB" sz="1600" dirty="0" err="1"/>
              <a:t>kWp</a:t>
            </a:r>
            <a:r>
              <a:rPr lang="en-GB" sz="1600" dirty="0"/>
              <a:t>/anno = 4000 </a:t>
            </a:r>
            <a:r>
              <a:rPr lang="en-GB" sz="1600" dirty="0" smtClean="0"/>
              <a:t>kWh/anno</a:t>
            </a:r>
          </a:p>
          <a:p>
            <a:endParaRPr lang="en-GB" sz="1600" dirty="0"/>
          </a:p>
        </p:txBody>
      </p:sp>
      <p:cxnSp>
        <p:nvCxnSpPr>
          <p:cNvPr id="7" name="Connettore 2 6">
            <a:extLst>
              <a:ext uri="{FF2B5EF4-FFF2-40B4-BE49-F238E27FC236}">
                <a16:creationId xmlns:a16="http://schemas.microsoft.com/office/drawing/2014/main" xmlns="" id="{B70DC638-218D-61ED-E711-A4FE739D9EB1}"/>
              </a:ext>
            </a:extLst>
          </p:cNvPr>
          <p:cNvCxnSpPr>
            <a:cxnSpLocks/>
          </p:cNvCxnSpPr>
          <p:nvPr/>
        </p:nvCxnSpPr>
        <p:spPr>
          <a:xfrm flipV="1">
            <a:off x="3020281" y="5128319"/>
            <a:ext cx="0" cy="37601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Rectangle 2">
            <a:extLst>
              <a:ext uri="{FF2B5EF4-FFF2-40B4-BE49-F238E27FC236}">
                <a16:creationId xmlns:a16="http://schemas.microsoft.com/office/drawing/2014/main" xmlns="" id="{CAD99552-8084-4E67-26AB-A448B23C92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8064" y="5504330"/>
            <a:ext cx="18065086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aa-ET" altLang="aa-ET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Può</a:t>
            </a:r>
            <a:r>
              <a:rPr kumimoji="0" lang="aa-ET" altLang="aa-ET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r>
              <a:rPr kumimoji="0" lang="aa-ET" altLang="aa-ET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alimentare</a:t>
            </a:r>
            <a:r>
              <a:rPr kumimoji="0" lang="aa-ET" altLang="aa-ET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r>
              <a:rPr kumimoji="0" lang="aa-ET" altLang="aa-ET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illuminazione</a:t>
            </a:r>
            <a:r>
              <a:rPr kumimoji="0" lang="aa-ET" altLang="aa-ET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LED </a:t>
            </a:r>
            <a:r>
              <a:rPr kumimoji="0" lang="aa-ET" altLang="aa-ET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notturna</a:t>
            </a:r>
            <a:r>
              <a:rPr kumimoji="0" lang="aa-ET" altLang="aa-ET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per un </a:t>
            </a:r>
            <a:r>
              <a:rPr kumimoji="0" lang="aa-ET" altLang="aa-ET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tratto</a:t>
            </a:r>
            <a:r>
              <a:rPr kumimoji="0" lang="aa-ET" altLang="aa-ET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del </a:t>
            </a:r>
            <a:r>
              <a:rPr kumimoji="0" lang="aa-ET" altLang="aa-ET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lungolago</a:t>
            </a:r>
            <a:endParaRPr kumimoji="0" lang="aa-ET" altLang="aa-ET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aa-ET" altLang="aa-ET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Può</a:t>
            </a:r>
            <a:r>
              <a:rPr kumimoji="0" lang="aa-ET" altLang="aa-ET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r>
              <a:rPr kumimoji="0" lang="aa-ET" altLang="aa-ET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garantire</a:t>
            </a:r>
            <a:r>
              <a:rPr kumimoji="0" lang="aa-ET" altLang="aa-ET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r>
              <a:rPr kumimoji="0" lang="aa-ET" altLang="aa-ET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ricariche</a:t>
            </a:r>
            <a:r>
              <a:rPr kumimoji="0" lang="aa-ET" altLang="aa-ET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r>
              <a:rPr kumimoji="0" lang="aa-ET" altLang="aa-ET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quotidiane</a:t>
            </a:r>
            <a:r>
              <a:rPr kumimoji="0" lang="aa-ET" altLang="aa-ET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per </a:t>
            </a:r>
            <a:r>
              <a:rPr kumimoji="0" lang="aa-ET" altLang="aa-ET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decine</a:t>
            </a:r>
            <a:r>
              <a:rPr kumimoji="0" lang="aa-ET" altLang="aa-ET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di </a:t>
            </a:r>
            <a:r>
              <a:rPr kumimoji="0" lang="aa-ET" altLang="aa-ET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dispositivi</a:t>
            </a:r>
            <a:endParaRPr kumimoji="0" lang="aa-ET" altLang="aa-ET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aa-ET" altLang="aa-ET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Può</a:t>
            </a:r>
            <a:r>
              <a:rPr kumimoji="0" lang="aa-ET" altLang="aa-ET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r>
              <a:rPr kumimoji="0" lang="aa-ET" altLang="aa-ET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sostenere</a:t>
            </a:r>
            <a:r>
              <a:rPr kumimoji="0" lang="aa-ET" altLang="aa-ET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r>
              <a:rPr kumimoji="0" lang="aa-ET" altLang="aa-ET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piccoli</a:t>
            </a:r>
            <a:r>
              <a:rPr kumimoji="0" lang="aa-ET" altLang="aa-ET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r>
              <a:rPr kumimoji="0" lang="aa-ET" altLang="aa-ET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punti</a:t>
            </a:r>
            <a:r>
              <a:rPr kumimoji="0" lang="aa-ET" altLang="aa-ET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di </a:t>
            </a:r>
            <a:r>
              <a:rPr kumimoji="0" lang="aa-ET" altLang="aa-ET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ricarica</a:t>
            </a:r>
            <a:r>
              <a:rPr kumimoji="0" lang="aa-ET" altLang="aa-ET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per </a:t>
            </a:r>
            <a:r>
              <a:rPr kumimoji="0" lang="aa-ET" altLang="aa-ET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bici</a:t>
            </a:r>
            <a:r>
              <a:rPr kumimoji="0" lang="aa-ET" altLang="aa-ET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r>
              <a:rPr kumimoji="0" lang="aa-ET" altLang="aa-ET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elettriche</a:t>
            </a:r>
            <a:endParaRPr kumimoji="0" lang="aa-ET" altLang="aa-ET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14964626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lowchart: Document 7">
            <a:extLst>
              <a:ext uri="{FF2B5EF4-FFF2-40B4-BE49-F238E27FC236}">
                <a16:creationId xmlns:a16="http://schemas.microsoft.com/office/drawing/2014/main" xmlns="" id="{D12DDE76-C203-4047-9998-63900085B5E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38175" y="0"/>
            <a:ext cx="3248025" cy="3400426"/>
          </a:xfrm>
          <a:prstGeom prst="flowChartDocument">
            <a:avLst/>
          </a:prstGeom>
          <a:solidFill>
            <a:srgbClr val="3E5F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xmlns="" id="{A1F2289E-FDFC-4BC4-33CB-D6ED1DA2F0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1162"/>
            <a:ext cx="2840182" cy="1093667"/>
          </a:xfrm>
        </p:spPr>
        <p:txBody>
          <a:bodyPr>
            <a:normAutofit/>
          </a:bodyPr>
          <a:lstStyle/>
          <a:p>
            <a:r>
              <a:rPr lang="en-GB" sz="3200" dirty="0">
                <a:solidFill>
                  <a:srgbClr val="FFFFFF"/>
                </a:solidFill>
              </a:rPr>
              <a:t>CHE COSTO AVREBBE?</a:t>
            </a:r>
            <a:endParaRPr lang="aa-ET" sz="3200" dirty="0">
              <a:solidFill>
                <a:srgbClr val="FFFFFF"/>
              </a:solidFill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xmlns="" id="{EB4B4F93-EDDD-B83B-E73A-78A655C10F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014" y="3571588"/>
            <a:ext cx="4081035" cy="2937647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xmlns="" id="{D82AEF9D-38EA-E96C-27C8-E3FCEE4CD154}"/>
              </a:ext>
            </a:extLst>
          </p:cNvPr>
          <p:cNvSpPr txBox="1"/>
          <p:nvPr/>
        </p:nvSpPr>
        <p:spPr>
          <a:xfrm>
            <a:off x="799416" y="1264829"/>
            <a:ext cx="298101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Se ne </a:t>
            </a:r>
            <a:r>
              <a:rPr lang="en-GB" dirty="0" err="1">
                <a:solidFill>
                  <a:schemeClr val="bg1"/>
                </a:solidFill>
              </a:rPr>
              <a:t>installerebbero</a:t>
            </a:r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en-GB" b="1" dirty="0">
                <a:solidFill>
                  <a:schemeClr val="bg1"/>
                </a:solidFill>
              </a:rPr>
              <a:t>10</a:t>
            </a:r>
            <a:r>
              <a:rPr lang="en-GB" dirty="0">
                <a:solidFill>
                  <a:schemeClr val="bg1"/>
                </a:solidFill>
              </a:rPr>
              <a:t> (per </a:t>
            </a:r>
            <a:r>
              <a:rPr lang="en-GB" dirty="0" err="1">
                <a:solidFill>
                  <a:schemeClr val="bg1"/>
                </a:solidFill>
              </a:rPr>
              <a:t>evitare</a:t>
            </a:r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en-GB" dirty="0" err="1">
                <a:solidFill>
                  <a:schemeClr val="bg1"/>
                </a:solidFill>
              </a:rPr>
              <a:t>costi</a:t>
            </a:r>
            <a:r>
              <a:rPr lang="en-GB" dirty="0">
                <a:solidFill>
                  <a:schemeClr val="bg1"/>
                </a:solidFill>
              </a:rPr>
              <a:t> elevate ma </a:t>
            </a:r>
            <a:r>
              <a:rPr lang="en-GB" dirty="0" err="1">
                <a:solidFill>
                  <a:schemeClr val="bg1"/>
                </a:solidFill>
              </a:rPr>
              <a:t>avere</a:t>
            </a:r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en-GB" dirty="0" err="1">
                <a:solidFill>
                  <a:schemeClr val="bg1"/>
                </a:solidFill>
              </a:rPr>
              <a:t>comunque</a:t>
            </a:r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en-GB" dirty="0" err="1">
                <a:solidFill>
                  <a:schemeClr val="bg1"/>
                </a:solidFill>
              </a:rPr>
              <a:t>una</a:t>
            </a:r>
            <a:r>
              <a:rPr lang="en-GB" dirty="0">
                <a:solidFill>
                  <a:schemeClr val="bg1"/>
                </a:solidFill>
              </a:rPr>
              <a:t> buona </a:t>
            </a:r>
            <a:r>
              <a:rPr lang="en-GB" dirty="0" err="1">
                <a:solidFill>
                  <a:schemeClr val="bg1"/>
                </a:solidFill>
              </a:rPr>
              <a:t>resa</a:t>
            </a:r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en-GB" dirty="0" err="1">
                <a:solidFill>
                  <a:schemeClr val="bg1"/>
                </a:solidFill>
              </a:rPr>
              <a:t>energetica</a:t>
            </a:r>
            <a:r>
              <a:rPr lang="en-GB" dirty="0">
                <a:solidFill>
                  <a:schemeClr val="bg1"/>
                </a:solidFill>
              </a:rPr>
              <a:t>)</a:t>
            </a:r>
            <a:endParaRPr lang="aa-ET" dirty="0">
              <a:solidFill>
                <a:schemeClr val="bg1"/>
              </a:solidFill>
            </a:endParaRP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xmlns="" id="{E57DCE17-0428-279A-BF47-10FB24461E89}"/>
              </a:ext>
            </a:extLst>
          </p:cNvPr>
          <p:cNvSpPr txBox="1"/>
          <p:nvPr/>
        </p:nvSpPr>
        <p:spPr>
          <a:xfrm>
            <a:off x="4801969" y="257346"/>
            <a:ext cx="69538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Il costo è stimato sulla base del prezzo medio di mercato dei componenti fotovoltaici e delle strutture urbane speciali</a:t>
            </a:r>
            <a:endParaRPr lang="aa-ET" dirty="0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xmlns="" id="{E9F608E4-2EC9-30C2-A27E-6BF3535D38EE}"/>
              </a:ext>
            </a:extLst>
          </p:cNvPr>
          <p:cNvSpPr txBox="1"/>
          <p:nvPr/>
        </p:nvSpPr>
        <p:spPr>
          <a:xfrm>
            <a:off x="4801969" y="1125505"/>
            <a:ext cx="366552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b="1" dirty="0"/>
              <a:t>Pannelli solari</a:t>
            </a:r>
          </a:p>
          <a:p>
            <a:r>
              <a:rPr lang="it-IT" sz="1600" dirty="0"/>
              <a:t>10 pannelli da 400 W</a:t>
            </a:r>
          </a:p>
          <a:p>
            <a:r>
              <a:rPr lang="it-IT" sz="1600" dirty="0"/>
              <a:t>Costo medio: 200–300 CHF ciascuno</a:t>
            </a:r>
          </a:p>
          <a:p>
            <a:r>
              <a:rPr lang="it-IT" sz="1600" dirty="0"/>
              <a:t>10 × 250 CHF ≈ </a:t>
            </a:r>
            <a:r>
              <a:rPr lang="it-IT" sz="1600" b="1" dirty="0"/>
              <a:t>2.500 CHF</a:t>
            </a:r>
            <a:endParaRPr lang="it-IT" sz="1600" dirty="0"/>
          </a:p>
          <a:p>
            <a:endParaRPr lang="aa-ET" dirty="0"/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xmlns="" id="{011CED60-AD9B-787E-F2AB-12EA8B564B20}"/>
              </a:ext>
            </a:extLst>
          </p:cNvPr>
          <p:cNvSpPr txBox="1"/>
          <p:nvPr/>
        </p:nvSpPr>
        <p:spPr>
          <a:xfrm>
            <a:off x="4801970" y="2261360"/>
            <a:ext cx="404178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sz="1600" b="1" dirty="0" smtClean="0"/>
          </a:p>
          <a:p>
            <a:r>
              <a:rPr lang="it-IT" sz="1600" b="1" dirty="0" smtClean="0"/>
              <a:t>Struttura </a:t>
            </a:r>
            <a:r>
              <a:rPr lang="it-IT" sz="1600" b="1" dirty="0"/>
              <a:t>speciale (la parte costosa)</a:t>
            </a:r>
          </a:p>
          <a:p>
            <a:r>
              <a:rPr lang="it-IT" sz="1600" dirty="0"/>
              <a:t>Qui sta la grande differenza rispetto a un impianto normale.</a:t>
            </a:r>
          </a:p>
          <a:p>
            <a:r>
              <a:rPr lang="it-IT" sz="1600" dirty="0"/>
              <a:t>Una struttura artistica e resistente agli agenti atmosferici può costare:</a:t>
            </a:r>
          </a:p>
          <a:p>
            <a:r>
              <a:rPr lang="it-IT" sz="1600" b="1" dirty="0"/>
              <a:t>1.500 – 3.000 CHF</a:t>
            </a:r>
            <a:endParaRPr lang="it-IT" sz="1600" dirty="0"/>
          </a:p>
          <a:p>
            <a:endParaRPr lang="aa-ET" dirty="0"/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xmlns="" id="{3EF51D76-3444-4C25-7A04-F6C7B81D1D89}"/>
              </a:ext>
            </a:extLst>
          </p:cNvPr>
          <p:cNvSpPr txBox="1"/>
          <p:nvPr/>
        </p:nvSpPr>
        <p:spPr>
          <a:xfrm>
            <a:off x="4801969" y="4580734"/>
            <a:ext cx="4342032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b="1" dirty="0"/>
              <a:t>Inverter</a:t>
            </a:r>
          </a:p>
          <a:p>
            <a:r>
              <a:rPr lang="it-IT" sz="1600" dirty="0"/>
              <a:t>Per 4 kW:</a:t>
            </a:r>
          </a:p>
          <a:p>
            <a:r>
              <a:rPr lang="aa-ET" sz="1600" b="1" dirty="0" smtClean="0"/>
              <a:t>1.000 </a:t>
            </a:r>
            <a:r>
              <a:rPr lang="aa-ET" sz="1600" b="1" dirty="0"/>
              <a:t>– 1.500 </a:t>
            </a:r>
            <a:r>
              <a:rPr lang="it-IT" sz="1600" b="1" dirty="0" smtClean="0"/>
              <a:t>CHF</a:t>
            </a:r>
          </a:p>
          <a:p>
            <a:endParaRPr lang="it-IT" sz="1600" b="1" dirty="0"/>
          </a:p>
          <a:p>
            <a:r>
              <a:rPr lang="it-IT" sz="1600" b="1" dirty="0"/>
              <a:t>Installazione + collegamenti</a:t>
            </a:r>
          </a:p>
          <a:p>
            <a:r>
              <a:rPr lang="it-IT" sz="1600" dirty="0"/>
              <a:t>1.000 – 2.000 CHF</a:t>
            </a:r>
          </a:p>
          <a:p>
            <a:endParaRPr lang="it-IT" sz="1600" dirty="0"/>
          </a:p>
          <a:p>
            <a:endParaRPr lang="aa-ET" dirty="0"/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xmlns="" id="{009DF583-E148-05A8-7648-ED773B6E5313}"/>
              </a:ext>
            </a:extLst>
          </p:cNvPr>
          <p:cNvSpPr txBox="1"/>
          <p:nvPr/>
        </p:nvSpPr>
        <p:spPr>
          <a:xfrm>
            <a:off x="8381087" y="3571588"/>
            <a:ext cx="3810913" cy="206210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GB" sz="1600" dirty="0" err="1"/>
              <a:t>Totale</a:t>
            </a:r>
            <a:r>
              <a:rPr lang="en-GB" sz="1600" dirty="0"/>
              <a:t> </a:t>
            </a:r>
            <a:r>
              <a:rPr lang="en-GB" sz="1600" dirty="0" err="1"/>
              <a:t>stimato</a:t>
            </a:r>
            <a:r>
              <a:rPr lang="en-GB" sz="1600" dirty="0"/>
              <a:t>: 6000 CHF- 9000CHF</a:t>
            </a:r>
          </a:p>
          <a:p>
            <a:r>
              <a:rPr lang="en-GB" sz="1600" dirty="0"/>
              <a:t>Ca. 10 solar trees: 75’000 CHF</a:t>
            </a:r>
          </a:p>
          <a:p>
            <a:r>
              <a:rPr lang="en-GB" sz="1600" dirty="0"/>
              <a:t>Costo </a:t>
            </a:r>
            <a:r>
              <a:rPr lang="en-GB" sz="1600" dirty="0" err="1"/>
              <a:t>importante</a:t>
            </a:r>
            <a:r>
              <a:rPr lang="en-GB" sz="1600" dirty="0"/>
              <a:t> ma </a:t>
            </a:r>
            <a:r>
              <a:rPr lang="en-GB" sz="1600" dirty="0" err="1"/>
              <a:t>scelta</a:t>
            </a:r>
            <a:r>
              <a:rPr lang="en-GB" sz="1600" dirty="0"/>
              <a:t> </a:t>
            </a:r>
            <a:r>
              <a:rPr lang="en-GB" sz="1600" dirty="0" err="1"/>
              <a:t>sostenibile</a:t>
            </a:r>
            <a:r>
              <a:rPr lang="en-GB" sz="1600" dirty="0"/>
              <a:t> </a:t>
            </a:r>
            <a:r>
              <a:rPr lang="en-GB" sz="1600" dirty="0">
                <a:sym typeface="Wingdings" panose="05000000000000000000" pitchFamily="2" charset="2"/>
              </a:rPr>
              <a:t> </a:t>
            </a:r>
            <a:r>
              <a:rPr lang="en-GB" sz="1600" dirty="0" err="1">
                <a:sym typeface="Wingdings" panose="05000000000000000000" pitchFamily="2" charset="2"/>
              </a:rPr>
              <a:t>si</a:t>
            </a:r>
            <a:r>
              <a:rPr lang="en-GB" sz="1600" dirty="0">
                <a:sym typeface="Wingdings" panose="05000000000000000000" pitchFamily="2" charset="2"/>
              </a:rPr>
              <a:t> </a:t>
            </a:r>
            <a:r>
              <a:rPr lang="en-GB" sz="1600" dirty="0" err="1">
                <a:sym typeface="Wingdings" panose="05000000000000000000" pitchFamily="2" charset="2"/>
              </a:rPr>
              <a:t>potrebbe</a:t>
            </a:r>
            <a:r>
              <a:rPr lang="en-GB" sz="1600" dirty="0">
                <a:sym typeface="Wingdings" panose="05000000000000000000" pitchFamily="2" charset="2"/>
              </a:rPr>
              <a:t> </a:t>
            </a:r>
            <a:r>
              <a:rPr lang="en-GB" sz="1600" dirty="0" err="1">
                <a:sym typeface="Wingdings" panose="05000000000000000000" pitchFamily="2" charset="2"/>
              </a:rPr>
              <a:t>iniziare</a:t>
            </a:r>
            <a:r>
              <a:rPr lang="en-GB" sz="1600" dirty="0">
                <a:sym typeface="Wingdings" panose="05000000000000000000" pitchFamily="2" charset="2"/>
              </a:rPr>
              <a:t> con </a:t>
            </a:r>
            <a:r>
              <a:rPr lang="en-GB" sz="1600" dirty="0" err="1">
                <a:sym typeface="Wingdings" panose="05000000000000000000" pitchFamily="2" charset="2"/>
              </a:rPr>
              <a:t>l’installazione</a:t>
            </a:r>
            <a:r>
              <a:rPr lang="en-GB" sz="1600" dirty="0">
                <a:sym typeface="Wingdings" panose="05000000000000000000" pitchFamily="2" charset="2"/>
              </a:rPr>
              <a:t> di 2 e Vedere il </a:t>
            </a:r>
            <a:r>
              <a:rPr lang="en-GB" sz="1600" dirty="0" err="1">
                <a:sym typeface="Wingdings" panose="05000000000000000000" pitchFamily="2" charset="2"/>
              </a:rPr>
              <a:t>seguito</a:t>
            </a:r>
            <a:endParaRPr lang="en-GB" sz="1600" dirty="0"/>
          </a:p>
          <a:p>
            <a:endParaRPr lang="en-GB" sz="1600" dirty="0"/>
          </a:p>
          <a:p>
            <a:r>
              <a:rPr lang="en-GB" sz="1600" dirty="0"/>
              <a:t>+ </a:t>
            </a:r>
            <a:r>
              <a:rPr lang="en-GB" sz="1600" dirty="0" err="1"/>
              <a:t>supplemento</a:t>
            </a:r>
            <a:r>
              <a:rPr lang="en-GB" sz="1600" dirty="0"/>
              <a:t> di ca. 1000 CHF per </a:t>
            </a:r>
            <a:r>
              <a:rPr lang="en-GB" sz="1600" dirty="0" err="1"/>
              <a:t>una</a:t>
            </a:r>
            <a:r>
              <a:rPr lang="en-GB" sz="1600" dirty="0"/>
              <a:t> </a:t>
            </a:r>
            <a:r>
              <a:rPr lang="en-GB" sz="1600" dirty="0" err="1"/>
              <a:t>batteria</a:t>
            </a:r>
            <a:r>
              <a:rPr lang="en-GB" sz="1600" dirty="0"/>
              <a:t> (</a:t>
            </a:r>
            <a:r>
              <a:rPr lang="en-GB" sz="1600" dirty="0" err="1"/>
              <a:t>che</a:t>
            </a:r>
            <a:r>
              <a:rPr lang="en-GB" sz="1600" dirty="0"/>
              <a:t> </a:t>
            </a:r>
            <a:r>
              <a:rPr lang="en-GB" sz="1600" dirty="0" err="1"/>
              <a:t>può</a:t>
            </a:r>
            <a:r>
              <a:rPr lang="en-GB" sz="1600" dirty="0"/>
              <a:t> </a:t>
            </a:r>
            <a:r>
              <a:rPr lang="en-GB" sz="1600" dirty="0" err="1"/>
              <a:t>convenire</a:t>
            </a:r>
            <a:r>
              <a:rPr lang="en-GB" sz="1600" dirty="0"/>
              <a:t>)</a:t>
            </a:r>
            <a:endParaRPr lang="aa-ET" sz="1600" dirty="0"/>
          </a:p>
        </p:txBody>
      </p:sp>
    </p:spTree>
    <p:extLst>
      <p:ext uri="{BB962C8B-B14F-4D97-AF65-F5344CB8AC3E}">
        <p14:creationId xmlns:p14="http://schemas.microsoft.com/office/powerpoint/2010/main" val="20839418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xmlns="" id="{9203DE33-2CD4-4CA8-9AF3-37C3B65133B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2"/>
            <a:ext cx="12192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0AF57B88-1D4C-41FA-A761-EC1DD10C35C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11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D2548F45-5164-4ABB-8212-7F293FDED8D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6200000">
            <a:off x="-159565" y="2659404"/>
            <a:ext cx="4355594" cy="4040742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xmlns="" id="{FD172290-D7D5-353A-0240-82E6439C9C4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457" r="15623"/>
          <a:stretch>
            <a:fillRect/>
          </a:stretch>
        </p:blipFill>
        <p:spPr>
          <a:xfrm>
            <a:off x="4038599" y="10"/>
            <a:ext cx="8160026" cy="6875809"/>
          </a:xfrm>
          <a:prstGeom prst="rect">
            <a:avLst/>
          </a:prstGeom>
        </p:spPr>
      </p:pic>
      <p:sp>
        <p:nvSpPr>
          <p:cNvPr id="15" name="Freeform: Shape 14">
            <a:extLst>
              <a:ext uri="{FF2B5EF4-FFF2-40B4-BE49-F238E27FC236}">
                <a16:creationId xmlns:a16="http://schemas.microsoft.com/office/drawing/2014/main" xmlns="" id="{5E81CCFB-7BEF-4186-86FB-D09450B4D02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xmlns="" id="{353D7F60-FDED-6CAA-12EE-AD8599E0EF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4866" y="-20337"/>
            <a:ext cx="3052293" cy="3531403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r"/>
            <a:r>
              <a:rPr lang="en-US" sz="4000" dirty="0">
                <a:solidFill>
                  <a:srgbClr val="FFFFFF"/>
                </a:solidFill>
                <a:latin typeface="Modern No. 20" panose="02070704070505020303" pitchFamily="18" charset="0"/>
              </a:rPr>
              <a:t>PANNELLI SOLARI NEL LAGO 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xmlns="" id="{784DFBF5-EB53-F154-E8D7-1CCD4B9283D4}"/>
              </a:ext>
            </a:extLst>
          </p:cNvPr>
          <p:cNvSpPr txBox="1"/>
          <p:nvPr/>
        </p:nvSpPr>
        <p:spPr>
          <a:xfrm>
            <a:off x="-402807" y="2034321"/>
            <a:ext cx="4441406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it-IT" dirty="0">
                <a:solidFill>
                  <a:schemeClr val="bg1"/>
                </a:solidFill>
              </a:rPr>
              <a:t>Oggi tutti parliamo di sostenibilità e di energie rinnovabili. L’idea di installare </a:t>
            </a:r>
            <a:r>
              <a:rPr lang="it-IT" b="1" dirty="0">
                <a:solidFill>
                  <a:schemeClr val="bg1"/>
                </a:solidFill>
              </a:rPr>
              <a:t>pannelli fotovoltaici sul Lago di Lugano</a:t>
            </a:r>
            <a:r>
              <a:rPr lang="it-IT" dirty="0">
                <a:solidFill>
                  <a:schemeClr val="bg1"/>
                </a:solidFill>
              </a:rPr>
              <a:t>, vicino ad Agno, può sembrare allettante: perché non sfruttare lo specchio d’acqua invece di togliere spazio alla terra? L’obiettivo di questo progetto è capire se questa idea </a:t>
            </a:r>
            <a:r>
              <a:rPr lang="it-IT" b="1" dirty="0">
                <a:solidFill>
                  <a:schemeClr val="bg1"/>
                </a:solidFill>
              </a:rPr>
              <a:t>funzionerebbe davvero</a:t>
            </a:r>
            <a:r>
              <a:rPr lang="it-IT" dirty="0">
                <a:solidFill>
                  <a:schemeClr val="bg1"/>
                </a:solidFill>
              </a:rPr>
              <a:t>, sia in termini di energia prodotta, sia di impatto sull’ambiente e sulla comunità.</a:t>
            </a:r>
          </a:p>
          <a:p>
            <a:pPr lvl="1" algn="just"/>
            <a:endParaRPr lang="aa-ET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733437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71B2258F-86CA-4D4D-8270-BC05FCDEBFB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xmlns="" id="{71DD1A7C-0216-4505-504D-83A3705D1F2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rcRect l="6696" r="12858" b="-1"/>
          <a:stretch>
            <a:fillRect/>
          </a:stretch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xmlns="" id="{18DBBE60-FE12-9DD0-CC92-EC124D2EF8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409518"/>
            <a:ext cx="9144000" cy="1722212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en-US" sz="6000" dirty="0">
                <a:solidFill>
                  <a:srgbClr val="FFFFFF"/>
                </a:solidFill>
              </a:rPr>
              <a:t>CONCLUSIONE: I BENEFICI </a:t>
            </a:r>
            <a:r>
              <a:rPr lang="en-US" sz="6000" dirty="0">
                <a:solidFill>
                  <a:srgbClr val="FFFFFF"/>
                </a:solidFill>
                <a:sym typeface="Wingdings" panose="05000000000000000000" pitchFamily="2" charset="2"/>
              </a:rPr>
              <a:t></a:t>
            </a:r>
            <a:endParaRPr lang="en-US" sz="6000" dirty="0">
              <a:solidFill>
                <a:srgbClr val="FFFFFF"/>
              </a:solidFill>
            </a:endParaRP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xmlns="" id="{ECAD31EB-6F8E-9DFC-53A5-FDB87A0DC2E7}"/>
              </a:ext>
            </a:extLst>
          </p:cNvPr>
          <p:cNvSpPr txBox="1"/>
          <p:nvPr/>
        </p:nvSpPr>
        <p:spPr>
          <a:xfrm>
            <a:off x="1007918" y="2026227"/>
            <a:ext cx="9341427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ym typeface="Wingdings" panose="05000000000000000000" pitchFamily="2" charset="2"/>
              </a:rPr>
              <a:t> </a:t>
            </a:r>
            <a:r>
              <a:rPr lang="it-IT" b="1" dirty="0"/>
              <a:t>Ambientali</a:t>
            </a:r>
          </a:p>
          <a:p>
            <a:r>
              <a:rPr lang="it-IT" dirty="0"/>
              <a:t>Riduzione delle emissioni di CO₂</a:t>
            </a:r>
          </a:p>
          <a:p>
            <a:r>
              <a:rPr lang="it-IT" dirty="0"/>
              <a:t>Produzione di energia rinnovabile locale</a:t>
            </a:r>
          </a:p>
          <a:p>
            <a:r>
              <a:rPr lang="it-IT" dirty="0"/>
              <a:t>Sensibilizzazione dei cittadini</a:t>
            </a:r>
          </a:p>
          <a:p>
            <a:endParaRPr lang="it-IT" b="1" dirty="0"/>
          </a:p>
          <a:p>
            <a:r>
              <a:rPr lang="it-IT" b="1" dirty="0">
                <a:sym typeface="Wingdings" panose="05000000000000000000" pitchFamily="2" charset="2"/>
              </a:rPr>
              <a:t> </a:t>
            </a:r>
            <a:r>
              <a:rPr lang="it-IT" b="1" dirty="0"/>
              <a:t>Sociali</a:t>
            </a:r>
          </a:p>
          <a:p>
            <a:r>
              <a:rPr lang="it-IT" dirty="0"/>
              <a:t>Spazi pubblici più moderni e funzionali</a:t>
            </a:r>
          </a:p>
          <a:p>
            <a:r>
              <a:rPr lang="it-IT" dirty="0"/>
              <a:t>Punti di ricarica gratuiti</a:t>
            </a:r>
          </a:p>
          <a:p>
            <a:r>
              <a:rPr lang="it-IT" dirty="0"/>
              <a:t>Maggiore consapevolezza ambientale</a:t>
            </a:r>
          </a:p>
          <a:p>
            <a:endParaRPr lang="it-IT" b="1" dirty="0"/>
          </a:p>
          <a:p>
            <a:r>
              <a:rPr lang="it-IT" b="1" dirty="0">
                <a:sym typeface="Wingdings" panose="05000000000000000000" pitchFamily="2" charset="2"/>
              </a:rPr>
              <a:t> </a:t>
            </a:r>
            <a:r>
              <a:rPr lang="it-IT" b="1" dirty="0"/>
              <a:t>Estetici e turistici</a:t>
            </a:r>
          </a:p>
          <a:p>
            <a:r>
              <a:rPr lang="it-IT" dirty="0"/>
              <a:t>I solar </a:t>
            </a:r>
            <a:r>
              <a:rPr lang="it-IT" dirty="0" err="1"/>
              <a:t>trees</a:t>
            </a:r>
            <a:r>
              <a:rPr lang="it-IT" dirty="0"/>
              <a:t> possono diventare un simbolo di innovazione sostenibile, valorizzando ulteriormente il lungolago.</a:t>
            </a:r>
          </a:p>
          <a:p>
            <a:endParaRPr lang="aa-ET" dirty="0"/>
          </a:p>
        </p:txBody>
      </p:sp>
    </p:spTree>
    <p:extLst>
      <p:ext uri="{BB962C8B-B14F-4D97-AF65-F5344CB8AC3E}">
        <p14:creationId xmlns:p14="http://schemas.microsoft.com/office/powerpoint/2010/main" val="171313138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71B2258F-86CA-4D4D-8270-BC05FCDEBFB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xmlns="" id="{DF2EEB5B-E778-81CC-3688-2C08F55296E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rcRect t="15730"/>
          <a:stretch>
            <a:fillRect/>
          </a:stretch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xmlns="" id="{1571DA3A-2D47-0103-B5C8-754537D3C6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2673171"/>
            <a:ext cx="9144000" cy="3449638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en-US" sz="1800" b="1" dirty="0">
                <a:solidFill>
                  <a:srgbClr val="FFFFFF"/>
                </a:solidFill>
              </a:rPr>
              <a:t>Solar Trees </a:t>
            </a:r>
            <a:r>
              <a:rPr lang="en-US" sz="1800" b="1" dirty="0" err="1">
                <a:solidFill>
                  <a:srgbClr val="FFFFFF"/>
                </a:solidFill>
              </a:rPr>
              <a:t>sul</a:t>
            </a:r>
            <a:r>
              <a:rPr lang="en-US" sz="1800" b="1" dirty="0">
                <a:solidFill>
                  <a:srgbClr val="FFFFFF"/>
                </a:solidFill>
              </a:rPr>
              <a:t> </a:t>
            </a:r>
            <a:r>
              <a:rPr lang="en-US" sz="1800" b="1" dirty="0" err="1">
                <a:solidFill>
                  <a:srgbClr val="FFFFFF"/>
                </a:solidFill>
              </a:rPr>
              <a:t>lungolago</a:t>
            </a:r>
            <a:r>
              <a:rPr lang="en-US" sz="1800" b="1" dirty="0">
                <a:solidFill>
                  <a:srgbClr val="FFFFFF"/>
                </a:solidFill>
              </a:rPr>
              <a:t> di Lugano – Idea </a:t>
            </a:r>
            <a:r>
              <a:rPr lang="en-US" sz="1800" b="1" dirty="0" err="1">
                <a:solidFill>
                  <a:srgbClr val="FFFFFF"/>
                </a:solidFill>
              </a:rPr>
              <a:t>concreta</a:t>
            </a:r>
            <a:r>
              <a:rPr lang="en-US" sz="1800" b="1" dirty="0">
                <a:solidFill>
                  <a:srgbClr val="FFFFFF"/>
                </a:solidFill>
              </a:rPr>
              <a:t> e </a:t>
            </a:r>
            <a:r>
              <a:rPr lang="en-US" sz="1800" b="1" dirty="0" err="1">
                <a:solidFill>
                  <a:srgbClr val="FFFFFF"/>
                </a:solidFill>
              </a:rPr>
              <a:t>vicina</a:t>
            </a:r>
            <a:r>
              <a:rPr lang="en-US" sz="1800" b="1" dirty="0">
                <a:solidFill>
                  <a:srgbClr val="FFFFFF"/>
                </a:solidFill>
              </a:rPr>
              <a:t> alle </a:t>
            </a:r>
            <a:r>
              <a:rPr lang="en-US" sz="1800" b="1" dirty="0" err="1">
                <a:solidFill>
                  <a:srgbClr val="FFFFFF"/>
                </a:solidFill>
              </a:rPr>
              <a:t>persone</a:t>
            </a:r>
            <a:r>
              <a:rPr lang="en-US" sz="1800" dirty="0">
                <a:solidFill>
                  <a:srgbClr val="FFFFFF"/>
                </a:solidFill>
              </a:rPr>
              <a:t/>
            </a:r>
            <a:br>
              <a:rPr lang="en-US" sz="1800" dirty="0">
                <a:solidFill>
                  <a:srgbClr val="FFFFFF"/>
                </a:solidFill>
              </a:rPr>
            </a:br>
            <a:r>
              <a:rPr lang="en-US" sz="1800" dirty="0">
                <a:solidFill>
                  <a:srgbClr val="FFFFFF"/>
                </a:solidFill>
              </a:rPr>
              <a:t/>
            </a:r>
            <a:br>
              <a:rPr lang="en-US" sz="1800" dirty="0">
                <a:solidFill>
                  <a:srgbClr val="FFFFFF"/>
                </a:solidFill>
              </a:rPr>
            </a:br>
            <a:r>
              <a:rPr lang="en-US" sz="1800" b="1" dirty="0">
                <a:solidFill>
                  <a:srgbClr val="FFFFFF"/>
                </a:solidFill>
              </a:rPr>
              <a:t>1. Il </a:t>
            </a:r>
            <a:r>
              <a:rPr lang="en-US" sz="1800" b="1" dirty="0" err="1">
                <a:solidFill>
                  <a:srgbClr val="FFFFFF"/>
                </a:solidFill>
              </a:rPr>
              <a:t>concetto</a:t>
            </a:r>
            <a:r>
              <a:rPr lang="en-US" sz="1800" dirty="0">
                <a:solidFill>
                  <a:srgbClr val="FFFFFF"/>
                </a:solidFill>
              </a:rPr>
              <a:t/>
            </a:r>
            <a:br>
              <a:rPr lang="en-US" sz="1800" dirty="0">
                <a:solidFill>
                  <a:srgbClr val="FFFFFF"/>
                </a:solidFill>
              </a:rPr>
            </a:br>
            <a:r>
              <a:rPr lang="en-US" sz="1800" dirty="0">
                <a:solidFill>
                  <a:srgbClr val="FFFFFF"/>
                </a:solidFill>
              </a:rPr>
              <a:t>La </a:t>
            </a:r>
            <a:r>
              <a:rPr lang="en-US" sz="1800" dirty="0" err="1">
                <a:solidFill>
                  <a:srgbClr val="FFFFFF"/>
                </a:solidFill>
              </a:rPr>
              <a:t>sostenibilità</a:t>
            </a:r>
            <a:r>
              <a:rPr lang="en-US" sz="1800" dirty="0">
                <a:solidFill>
                  <a:srgbClr val="FFFFFF"/>
                </a:solidFill>
              </a:rPr>
              <a:t> </a:t>
            </a:r>
            <a:r>
              <a:rPr lang="en-US" sz="1800" dirty="0" err="1">
                <a:solidFill>
                  <a:srgbClr val="FFFFFF"/>
                </a:solidFill>
              </a:rPr>
              <a:t>resa</a:t>
            </a:r>
            <a:r>
              <a:rPr lang="en-US" sz="1800" dirty="0">
                <a:solidFill>
                  <a:srgbClr val="FFFFFF"/>
                </a:solidFill>
              </a:rPr>
              <a:t> </a:t>
            </a:r>
            <a:r>
              <a:rPr lang="en-US" sz="1800" b="1" dirty="0" err="1">
                <a:solidFill>
                  <a:srgbClr val="FFFFFF"/>
                </a:solidFill>
              </a:rPr>
              <a:t>visibile</a:t>
            </a:r>
            <a:r>
              <a:rPr lang="en-US" sz="1800" b="1" dirty="0">
                <a:solidFill>
                  <a:srgbClr val="FFFFFF"/>
                </a:solidFill>
              </a:rPr>
              <a:t> e </a:t>
            </a:r>
            <a:r>
              <a:rPr lang="en-US" sz="1800" b="1" dirty="0" err="1">
                <a:solidFill>
                  <a:srgbClr val="FFFFFF"/>
                </a:solidFill>
              </a:rPr>
              <a:t>tangibile</a:t>
            </a:r>
            <a:r>
              <a:rPr lang="en-US" sz="1800" dirty="0">
                <a:solidFill>
                  <a:srgbClr val="FFFFFF"/>
                </a:solidFill>
              </a:rPr>
              <a:t> </a:t>
            </a:r>
            <a:r>
              <a:rPr lang="en-US" sz="1800" dirty="0" err="1">
                <a:solidFill>
                  <a:srgbClr val="FFFFFF"/>
                </a:solidFill>
              </a:rPr>
              <a:t>nella</a:t>
            </a:r>
            <a:r>
              <a:rPr lang="en-US" sz="1800" dirty="0">
                <a:solidFill>
                  <a:srgbClr val="FFFFFF"/>
                </a:solidFill>
              </a:rPr>
              <a:t> vita di tutti </a:t>
            </a:r>
            <a:r>
              <a:rPr lang="en-US" sz="1800" dirty="0" err="1">
                <a:solidFill>
                  <a:srgbClr val="FFFFFF"/>
                </a:solidFill>
              </a:rPr>
              <a:t>i</a:t>
            </a:r>
            <a:r>
              <a:rPr lang="en-US" sz="1800" dirty="0">
                <a:solidFill>
                  <a:srgbClr val="FFFFFF"/>
                </a:solidFill>
              </a:rPr>
              <a:t> </a:t>
            </a:r>
            <a:r>
              <a:rPr lang="en-US" sz="1800" dirty="0" err="1">
                <a:solidFill>
                  <a:srgbClr val="FFFFFF"/>
                </a:solidFill>
              </a:rPr>
              <a:t>giorni</a:t>
            </a:r>
            <a:r>
              <a:rPr lang="en-US" sz="1800" dirty="0">
                <a:solidFill>
                  <a:srgbClr val="FFFFFF"/>
                </a:solidFill>
              </a:rPr>
              <a:t>.</a:t>
            </a:r>
            <a:br>
              <a:rPr lang="en-US" sz="1800" dirty="0">
                <a:solidFill>
                  <a:srgbClr val="FFFFFF"/>
                </a:solidFill>
              </a:rPr>
            </a:br>
            <a:r>
              <a:rPr lang="en-US" sz="1800" dirty="0">
                <a:solidFill>
                  <a:srgbClr val="FFFFFF"/>
                </a:solidFill>
              </a:rPr>
              <a:t>Energia </a:t>
            </a:r>
            <a:r>
              <a:rPr lang="en-US" sz="1800" dirty="0" err="1">
                <a:solidFill>
                  <a:srgbClr val="FFFFFF"/>
                </a:solidFill>
              </a:rPr>
              <a:t>pulita</a:t>
            </a:r>
            <a:r>
              <a:rPr lang="en-US" sz="1800" dirty="0">
                <a:solidFill>
                  <a:srgbClr val="FFFFFF"/>
                </a:solidFill>
              </a:rPr>
              <a:t> </a:t>
            </a:r>
            <a:r>
              <a:rPr lang="en-US" sz="1800" dirty="0" err="1">
                <a:solidFill>
                  <a:srgbClr val="FFFFFF"/>
                </a:solidFill>
              </a:rPr>
              <a:t>che</a:t>
            </a:r>
            <a:r>
              <a:rPr lang="en-US" sz="1800" dirty="0">
                <a:solidFill>
                  <a:srgbClr val="FFFFFF"/>
                </a:solidFill>
              </a:rPr>
              <a:t> </a:t>
            </a:r>
            <a:r>
              <a:rPr lang="en-US" sz="1800" dirty="0" err="1">
                <a:solidFill>
                  <a:srgbClr val="FFFFFF"/>
                </a:solidFill>
              </a:rPr>
              <a:t>diventa</a:t>
            </a:r>
            <a:r>
              <a:rPr lang="en-US" sz="1800" dirty="0">
                <a:solidFill>
                  <a:srgbClr val="FFFFFF"/>
                </a:solidFill>
              </a:rPr>
              <a:t> </a:t>
            </a:r>
            <a:r>
              <a:rPr lang="en-US" sz="1800" dirty="0" err="1">
                <a:solidFill>
                  <a:srgbClr val="FFFFFF"/>
                </a:solidFill>
              </a:rPr>
              <a:t>parte</a:t>
            </a:r>
            <a:r>
              <a:rPr lang="en-US" sz="1800" dirty="0">
                <a:solidFill>
                  <a:srgbClr val="FFFFFF"/>
                </a:solidFill>
              </a:rPr>
              <a:t> </a:t>
            </a:r>
            <a:r>
              <a:rPr lang="en-US" sz="1800" dirty="0" err="1">
                <a:solidFill>
                  <a:srgbClr val="FFFFFF"/>
                </a:solidFill>
              </a:rPr>
              <a:t>dello</a:t>
            </a:r>
            <a:r>
              <a:rPr lang="en-US" sz="1800" dirty="0">
                <a:solidFill>
                  <a:srgbClr val="FFFFFF"/>
                </a:solidFill>
              </a:rPr>
              <a:t> </a:t>
            </a:r>
            <a:r>
              <a:rPr lang="en-US" sz="1800" dirty="0" err="1">
                <a:solidFill>
                  <a:srgbClr val="FFFFFF"/>
                </a:solidFill>
              </a:rPr>
              <a:t>spazio</a:t>
            </a:r>
            <a:r>
              <a:rPr lang="en-US" sz="1800" dirty="0">
                <a:solidFill>
                  <a:srgbClr val="FFFFFF"/>
                </a:solidFill>
              </a:rPr>
              <a:t> in cui </a:t>
            </a:r>
            <a:r>
              <a:rPr lang="en-US" sz="1800" dirty="0" err="1">
                <a:solidFill>
                  <a:srgbClr val="FFFFFF"/>
                </a:solidFill>
              </a:rPr>
              <a:t>camminiamo</a:t>
            </a:r>
            <a:r>
              <a:rPr lang="en-US" sz="1800" dirty="0">
                <a:solidFill>
                  <a:srgbClr val="FFFFFF"/>
                </a:solidFill>
              </a:rPr>
              <a:t>, ci </a:t>
            </a:r>
            <a:r>
              <a:rPr lang="en-US" sz="1800" dirty="0" err="1">
                <a:solidFill>
                  <a:srgbClr val="FFFFFF"/>
                </a:solidFill>
              </a:rPr>
              <a:t>incontriamo</a:t>
            </a:r>
            <a:r>
              <a:rPr lang="en-US" sz="1800" dirty="0">
                <a:solidFill>
                  <a:srgbClr val="FFFFFF"/>
                </a:solidFill>
              </a:rPr>
              <a:t> e ci </a:t>
            </a:r>
            <a:r>
              <a:rPr lang="en-US" sz="1800" dirty="0" err="1">
                <a:solidFill>
                  <a:srgbClr val="FFFFFF"/>
                </a:solidFill>
              </a:rPr>
              <a:t>rilassiamo</a:t>
            </a:r>
            <a:r>
              <a:rPr lang="en-US" sz="1800" dirty="0">
                <a:solidFill>
                  <a:srgbClr val="FFFFFF"/>
                </a:solidFill>
              </a:rPr>
              <a:t>.</a:t>
            </a:r>
            <a:br>
              <a:rPr lang="en-US" sz="1800" dirty="0">
                <a:solidFill>
                  <a:srgbClr val="FFFFFF"/>
                </a:solidFill>
              </a:rPr>
            </a:br>
            <a:r>
              <a:rPr lang="en-US" sz="1800" dirty="0">
                <a:solidFill>
                  <a:srgbClr val="FFFFFF"/>
                </a:solidFill>
              </a:rPr>
              <a:t/>
            </a:r>
            <a:br>
              <a:rPr lang="en-US" sz="1800" dirty="0">
                <a:solidFill>
                  <a:srgbClr val="FFFFFF"/>
                </a:solidFill>
              </a:rPr>
            </a:br>
            <a:r>
              <a:rPr lang="en-US" sz="1800" b="1" dirty="0">
                <a:solidFill>
                  <a:srgbClr val="FFFFFF"/>
                </a:solidFill>
              </a:rPr>
              <a:t>2. Come </a:t>
            </a:r>
            <a:r>
              <a:rPr lang="en-US" sz="1800" b="1" dirty="0" err="1">
                <a:solidFill>
                  <a:srgbClr val="FFFFFF"/>
                </a:solidFill>
              </a:rPr>
              <a:t>funziona</a:t>
            </a:r>
            <a:r>
              <a:rPr lang="en-US" sz="1800" dirty="0">
                <a:solidFill>
                  <a:srgbClr val="FFFFFF"/>
                </a:solidFill>
              </a:rPr>
              <a:t/>
            </a:r>
            <a:br>
              <a:rPr lang="en-US" sz="1800" dirty="0">
                <a:solidFill>
                  <a:srgbClr val="FFFFFF"/>
                </a:solidFill>
              </a:rPr>
            </a:br>
            <a:r>
              <a:rPr lang="en-US" sz="1800" dirty="0">
                <a:solidFill>
                  <a:srgbClr val="FFFFFF"/>
                </a:solidFill>
              </a:rPr>
              <a:t>Piccoli “</a:t>
            </a:r>
            <a:r>
              <a:rPr lang="en-US" sz="1800" dirty="0" err="1">
                <a:solidFill>
                  <a:srgbClr val="FFFFFF"/>
                </a:solidFill>
              </a:rPr>
              <a:t>alberi</a:t>
            </a:r>
            <a:r>
              <a:rPr lang="en-US" sz="1800" dirty="0">
                <a:solidFill>
                  <a:srgbClr val="FFFFFF"/>
                </a:solidFill>
              </a:rPr>
              <a:t>” </a:t>
            </a:r>
            <a:r>
              <a:rPr lang="en-US" sz="1800" dirty="0" err="1">
                <a:solidFill>
                  <a:srgbClr val="FFFFFF"/>
                </a:solidFill>
              </a:rPr>
              <a:t>solari</a:t>
            </a:r>
            <a:r>
              <a:rPr lang="en-US" sz="1800" dirty="0">
                <a:solidFill>
                  <a:srgbClr val="FFFFFF"/>
                </a:solidFill>
              </a:rPr>
              <a:t>, </a:t>
            </a:r>
            <a:r>
              <a:rPr lang="en-US" sz="1800" dirty="0" err="1">
                <a:solidFill>
                  <a:srgbClr val="FFFFFF"/>
                </a:solidFill>
              </a:rPr>
              <a:t>eleganti</a:t>
            </a:r>
            <a:r>
              <a:rPr lang="en-US" sz="1800" dirty="0">
                <a:solidFill>
                  <a:srgbClr val="FFFFFF"/>
                </a:solidFill>
              </a:rPr>
              <a:t> e </a:t>
            </a:r>
            <a:r>
              <a:rPr lang="en-US" sz="1800" dirty="0" err="1">
                <a:solidFill>
                  <a:srgbClr val="FFFFFF"/>
                </a:solidFill>
              </a:rPr>
              <a:t>discreti</a:t>
            </a:r>
            <a:r>
              <a:rPr lang="en-US" sz="1800" dirty="0">
                <a:solidFill>
                  <a:srgbClr val="FFFFFF"/>
                </a:solidFill>
              </a:rPr>
              <a:t>.</a:t>
            </a:r>
            <a:br>
              <a:rPr lang="en-US" sz="1800" dirty="0">
                <a:solidFill>
                  <a:srgbClr val="FFFFFF"/>
                </a:solidFill>
              </a:rPr>
            </a:br>
            <a:r>
              <a:rPr lang="en-US" sz="1800" dirty="0" err="1">
                <a:solidFill>
                  <a:srgbClr val="FFFFFF"/>
                </a:solidFill>
              </a:rPr>
              <a:t>Installati</a:t>
            </a:r>
            <a:r>
              <a:rPr lang="en-US" sz="1800" dirty="0">
                <a:solidFill>
                  <a:srgbClr val="FFFFFF"/>
                </a:solidFill>
              </a:rPr>
              <a:t> </a:t>
            </a:r>
            <a:r>
              <a:rPr lang="en-US" sz="1800" dirty="0" err="1">
                <a:solidFill>
                  <a:srgbClr val="FFFFFF"/>
                </a:solidFill>
              </a:rPr>
              <a:t>lungo</a:t>
            </a:r>
            <a:r>
              <a:rPr lang="en-US" sz="1800" dirty="0">
                <a:solidFill>
                  <a:srgbClr val="FFFFFF"/>
                </a:solidFill>
              </a:rPr>
              <a:t> il </a:t>
            </a:r>
            <a:r>
              <a:rPr lang="en-US" sz="1800" dirty="0" err="1">
                <a:solidFill>
                  <a:srgbClr val="FFFFFF"/>
                </a:solidFill>
              </a:rPr>
              <a:t>lungolago</a:t>
            </a:r>
            <a:r>
              <a:rPr lang="en-US" sz="1800" dirty="0">
                <a:solidFill>
                  <a:srgbClr val="FFFFFF"/>
                </a:solidFill>
              </a:rPr>
              <a:t>, proprio dove le </a:t>
            </a:r>
            <a:r>
              <a:rPr lang="en-US" sz="1800" dirty="0" err="1">
                <a:solidFill>
                  <a:srgbClr val="FFFFFF"/>
                </a:solidFill>
              </a:rPr>
              <a:t>persone</a:t>
            </a:r>
            <a:r>
              <a:rPr lang="en-US" sz="1800" dirty="0">
                <a:solidFill>
                  <a:srgbClr val="FFFFFF"/>
                </a:solidFill>
              </a:rPr>
              <a:t> </a:t>
            </a:r>
            <a:r>
              <a:rPr lang="en-US" sz="1800" dirty="0" err="1">
                <a:solidFill>
                  <a:srgbClr val="FFFFFF"/>
                </a:solidFill>
              </a:rPr>
              <a:t>vivono</a:t>
            </a:r>
            <a:r>
              <a:rPr lang="en-US" sz="1800" dirty="0">
                <a:solidFill>
                  <a:srgbClr val="FFFFFF"/>
                </a:solidFill>
              </a:rPr>
              <a:t> la </a:t>
            </a:r>
            <a:r>
              <a:rPr lang="en-US" sz="1800" dirty="0" err="1">
                <a:solidFill>
                  <a:srgbClr val="FFFFFF"/>
                </a:solidFill>
              </a:rPr>
              <a:t>città</a:t>
            </a:r>
            <a:r>
              <a:rPr lang="en-US" sz="1800" dirty="0">
                <a:solidFill>
                  <a:srgbClr val="FFFFFF"/>
                </a:solidFill>
              </a:rPr>
              <a:t>.</a:t>
            </a:r>
            <a:br>
              <a:rPr lang="en-US" sz="1800" dirty="0">
                <a:solidFill>
                  <a:srgbClr val="FFFFFF"/>
                </a:solidFill>
              </a:rPr>
            </a:br>
            <a:r>
              <a:rPr lang="en-US" sz="1800" dirty="0" err="1">
                <a:solidFill>
                  <a:srgbClr val="FFFFFF"/>
                </a:solidFill>
              </a:rPr>
              <a:t>Producono</a:t>
            </a:r>
            <a:r>
              <a:rPr lang="en-US" sz="1800" dirty="0">
                <a:solidFill>
                  <a:srgbClr val="FFFFFF"/>
                </a:solidFill>
              </a:rPr>
              <a:t> </a:t>
            </a:r>
            <a:r>
              <a:rPr lang="en-US" sz="1800" dirty="0" err="1">
                <a:solidFill>
                  <a:srgbClr val="FFFFFF"/>
                </a:solidFill>
              </a:rPr>
              <a:t>energia</a:t>
            </a:r>
            <a:r>
              <a:rPr lang="en-US" sz="1800" dirty="0">
                <a:solidFill>
                  <a:srgbClr val="FFFFFF"/>
                </a:solidFill>
              </a:rPr>
              <a:t> sotto </a:t>
            </a:r>
            <a:r>
              <a:rPr lang="en-US" sz="1800" dirty="0" err="1">
                <a:solidFill>
                  <a:srgbClr val="FFFFFF"/>
                </a:solidFill>
              </a:rPr>
              <a:t>gli</a:t>
            </a:r>
            <a:r>
              <a:rPr lang="en-US" sz="1800" dirty="0">
                <a:solidFill>
                  <a:srgbClr val="FFFFFF"/>
                </a:solidFill>
              </a:rPr>
              <a:t> </a:t>
            </a:r>
            <a:r>
              <a:rPr lang="en-US" sz="1800" dirty="0" err="1">
                <a:solidFill>
                  <a:srgbClr val="FFFFFF"/>
                </a:solidFill>
              </a:rPr>
              <a:t>occhi</a:t>
            </a:r>
            <a:r>
              <a:rPr lang="en-US" sz="1800" dirty="0">
                <a:solidFill>
                  <a:srgbClr val="FFFFFF"/>
                </a:solidFill>
              </a:rPr>
              <a:t> di tutti, senza </a:t>
            </a:r>
            <a:r>
              <a:rPr lang="en-US" sz="1800" dirty="0" err="1">
                <a:solidFill>
                  <a:srgbClr val="FFFFFF"/>
                </a:solidFill>
              </a:rPr>
              <a:t>essere</a:t>
            </a:r>
            <a:r>
              <a:rPr lang="en-US" sz="1800" dirty="0">
                <a:solidFill>
                  <a:srgbClr val="FFFFFF"/>
                </a:solidFill>
              </a:rPr>
              <a:t> </a:t>
            </a:r>
            <a:r>
              <a:rPr lang="en-US" sz="1800" dirty="0" err="1">
                <a:solidFill>
                  <a:srgbClr val="FFFFFF"/>
                </a:solidFill>
              </a:rPr>
              <a:t>invasivi</a:t>
            </a:r>
            <a:r>
              <a:rPr lang="en-US" sz="1800" dirty="0">
                <a:solidFill>
                  <a:srgbClr val="FFFFFF"/>
                </a:solidFill>
              </a:rPr>
              <a:t>.</a:t>
            </a:r>
            <a:br>
              <a:rPr lang="en-US" sz="1800" dirty="0">
                <a:solidFill>
                  <a:srgbClr val="FFFFFF"/>
                </a:solidFill>
              </a:rPr>
            </a:br>
            <a:r>
              <a:rPr lang="en-US" sz="1800" dirty="0">
                <a:solidFill>
                  <a:srgbClr val="FFFFFF"/>
                </a:solidFill>
              </a:rPr>
              <a:t/>
            </a:r>
            <a:br>
              <a:rPr lang="en-US" sz="1800" dirty="0">
                <a:solidFill>
                  <a:srgbClr val="FFFFFF"/>
                </a:solidFill>
              </a:rPr>
            </a:br>
            <a:r>
              <a:rPr lang="en-US" sz="1800" b="1" dirty="0">
                <a:solidFill>
                  <a:srgbClr val="FFFFFF"/>
                </a:solidFill>
              </a:rPr>
              <a:t>3. </a:t>
            </a:r>
            <a:r>
              <a:rPr lang="en-US" sz="1800" b="1" dirty="0" err="1">
                <a:solidFill>
                  <a:srgbClr val="FFFFFF"/>
                </a:solidFill>
              </a:rPr>
              <a:t>Perché</a:t>
            </a:r>
            <a:r>
              <a:rPr lang="en-US" sz="1800" b="1" dirty="0">
                <a:solidFill>
                  <a:srgbClr val="FFFFFF"/>
                </a:solidFill>
              </a:rPr>
              <a:t> è </a:t>
            </a:r>
            <a:r>
              <a:rPr lang="en-US" sz="1800" b="1" dirty="0" err="1">
                <a:solidFill>
                  <a:srgbClr val="FFFFFF"/>
                </a:solidFill>
              </a:rPr>
              <a:t>importante</a:t>
            </a:r>
            <a:r>
              <a:rPr lang="en-US" sz="1800" dirty="0">
                <a:solidFill>
                  <a:srgbClr val="FFFFFF"/>
                </a:solidFill>
              </a:rPr>
              <a:t/>
            </a:r>
            <a:br>
              <a:rPr lang="en-US" sz="1800" dirty="0">
                <a:solidFill>
                  <a:srgbClr val="FFFFFF"/>
                </a:solidFill>
              </a:rPr>
            </a:br>
            <a:r>
              <a:rPr lang="en-US" sz="1800" dirty="0" err="1">
                <a:solidFill>
                  <a:srgbClr val="FFFFFF"/>
                </a:solidFill>
              </a:rPr>
              <a:t>Mostrare</a:t>
            </a:r>
            <a:r>
              <a:rPr lang="en-US" sz="1800" dirty="0">
                <a:solidFill>
                  <a:srgbClr val="FFFFFF"/>
                </a:solidFill>
              </a:rPr>
              <a:t> </a:t>
            </a:r>
            <a:r>
              <a:rPr lang="en-US" sz="1800" dirty="0" err="1">
                <a:solidFill>
                  <a:srgbClr val="FFFFFF"/>
                </a:solidFill>
              </a:rPr>
              <a:t>che</a:t>
            </a:r>
            <a:r>
              <a:rPr lang="en-US" sz="1800" dirty="0">
                <a:solidFill>
                  <a:srgbClr val="FFFFFF"/>
                </a:solidFill>
              </a:rPr>
              <a:t> il </a:t>
            </a:r>
            <a:r>
              <a:rPr lang="en-US" sz="1800" dirty="0" err="1">
                <a:solidFill>
                  <a:srgbClr val="FFFFFF"/>
                </a:solidFill>
              </a:rPr>
              <a:t>futuro</a:t>
            </a:r>
            <a:r>
              <a:rPr lang="en-US" sz="1800" dirty="0">
                <a:solidFill>
                  <a:srgbClr val="FFFFFF"/>
                </a:solidFill>
              </a:rPr>
              <a:t> </a:t>
            </a:r>
            <a:r>
              <a:rPr lang="en-US" sz="1800" dirty="0" err="1">
                <a:solidFill>
                  <a:srgbClr val="FFFFFF"/>
                </a:solidFill>
              </a:rPr>
              <a:t>dell’energia</a:t>
            </a:r>
            <a:r>
              <a:rPr lang="en-US" sz="1800" dirty="0">
                <a:solidFill>
                  <a:srgbClr val="FFFFFF"/>
                </a:solidFill>
              </a:rPr>
              <a:t> </a:t>
            </a:r>
            <a:r>
              <a:rPr lang="en-US" sz="1800" dirty="0" err="1">
                <a:solidFill>
                  <a:srgbClr val="FFFFFF"/>
                </a:solidFill>
              </a:rPr>
              <a:t>può</a:t>
            </a:r>
            <a:r>
              <a:rPr lang="en-US" sz="1800" dirty="0">
                <a:solidFill>
                  <a:srgbClr val="FFFFFF"/>
                </a:solidFill>
              </a:rPr>
              <a:t> </a:t>
            </a:r>
            <a:r>
              <a:rPr lang="en-US" sz="1800" dirty="0" err="1">
                <a:solidFill>
                  <a:srgbClr val="FFFFFF"/>
                </a:solidFill>
              </a:rPr>
              <a:t>essere</a:t>
            </a:r>
            <a:r>
              <a:rPr lang="en-US" sz="1800" dirty="0">
                <a:solidFill>
                  <a:srgbClr val="FFFFFF"/>
                </a:solidFill>
              </a:rPr>
              <a:t> </a:t>
            </a:r>
            <a:r>
              <a:rPr lang="en-US" sz="1800" b="1" dirty="0">
                <a:solidFill>
                  <a:srgbClr val="FFFFFF"/>
                </a:solidFill>
              </a:rPr>
              <a:t>bello, utile e </a:t>
            </a:r>
            <a:r>
              <a:rPr lang="en-US" sz="1800" b="1" dirty="0" err="1">
                <a:solidFill>
                  <a:srgbClr val="FFFFFF"/>
                </a:solidFill>
              </a:rPr>
              <a:t>vicino</a:t>
            </a:r>
            <a:r>
              <a:rPr lang="en-US" sz="1800" b="1" dirty="0">
                <a:solidFill>
                  <a:srgbClr val="FFFFFF"/>
                </a:solidFill>
              </a:rPr>
              <a:t> a </a:t>
            </a:r>
            <a:r>
              <a:rPr lang="en-US" sz="1800" b="1" dirty="0" err="1">
                <a:solidFill>
                  <a:srgbClr val="FFFFFF"/>
                </a:solidFill>
              </a:rPr>
              <a:t>noi</a:t>
            </a:r>
            <a:r>
              <a:rPr lang="en-US" sz="1800" dirty="0">
                <a:solidFill>
                  <a:srgbClr val="FFFFFF"/>
                </a:solidFill>
              </a:rPr>
              <a:t>.</a:t>
            </a:r>
            <a:br>
              <a:rPr lang="en-US" sz="1800" dirty="0">
                <a:solidFill>
                  <a:srgbClr val="FFFFFF"/>
                </a:solidFill>
              </a:rPr>
            </a:br>
            <a:r>
              <a:rPr lang="en-US" sz="1800" dirty="0" err="1">
                <a:solidFill>
                  <a:srgbClr val="FFFFFF"/>
                </a:solidFill>
              </a:rPr>
              <a:t>Rendere</a:t>
            </a:r>
            <a:r>
              <a:rPr lang="en-US" sz="1800" dirty="0">
                <a:solidFill>
                  <a:srgbClr val="FFFFFF"/>
                </a:solidFill>
              </a:rPr>
              <a:t> la </a:t>
            </a:r>
            <a:r>
              <a:rPr lang="en-US" sz="1800" dirty="0" err="1">
                <a:solidFill>
                  <a:srgbClr val="FFFFFF"/>
                </a:solidFill>
              </a:rPr>
              <a:t>sostenibilità</a:t>
            </a:r>
            <a:r>
              <a:rPr lang="en-US" sz="1800" dirty="0">
                <a:solidFill>
                  <a:srgbClr val="FFFFFF"/>
                </a:solidFill>
              </a:rPr>
              <a:t> </a:t>
            </a:r>
            <a:r>
              <a:rPr lang="en-US" sz="1800" dirty="0" err="1">
                <a:solidFill>
                  <a:srgbClr val="FFFFFF"/>
                </a:solidFill>
              </a:rPr>
              <a:t>qualcosa</a:t>
            </a:r>
            <a:r>
              <a:rPr lang="en-US" sz="1800" dirty="0">
                <a:solidFill>
                  <a:srgbClr val="FFFFFF"/>
                </a:solidFill>
              </a:rPr>
              <a:t> di </a:t>
            </a:r>
            <a:r>
              <a:rPr lang="en-US" sz="1800" dirty="0" err="1">
                <a:solidFill>
                  <a:srgbClr val="FFFFFF"/>
                </a:solidFill>
              </a:rPr>
              <a:t>quotidiano</a:t>
            </a:r>
            <a:r>
              <a:rPr lang="en-US" sz="1800" dirty="0">
                <a:solidFill>
                  <a:srgbClr val="FFFFFF"/>
                </a:solidFill>
              </a:rPr>
              <a:t>, semplice e </a:t>
            </a:r>
            <a:r>
              <a:rPr lang="en-US" sz="1800" dirty="0" err="1">
                <a:solidFill>
                  <a:srgbClr val="FFFFFF"/>
                </a:solidFill>
              </a:rPr>
              <a:t>ispirante</a:t>
            </a:r>
            <a:r>
              <a:rPr lang="en-US" sz="1800" dirty="0">
                <a:solidFill>
                  <a:srgbClr val="FFFFFF"/>
                </a:solidFill>
              </a:rPr>
              <a:t>.</a:t>
            </a:r>
            <a:br>
              <a:rPr lang="en-US" sz="1800" dirty="0">
                <a:solidFill>
                  <a:srgbClr val="FFFFFF"/>
                </a:solidFill>
              </a:rPr>
            </a:br>
            <a:endParaRPr lang="en-US" sz="18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347924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xmlns="" id="{47942995-B07F-4636-9A06-C6A104B260A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xmlns="" id="{DE845B10-0D2B-1385-A76D-75362902F8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521" y="318875"/>
            <a:ext cx="4189633" cy="2028327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r>
              <a:rPr lang="en-US" sz="5400" kern="1200" dirty="0" smtClean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QUALE ZONA </a:t>
            </a:r>
            <a:r>
              <a:rPr lang="en-US" sz="5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SAREBBE MEGLIO?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B81933D1-5615-42C7-9C0B-4EB7105CCE2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19C9EAEA-39D0-4B0E-A0EB-51E7B26740B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5685810" y="391886"/>
            <a:ext cx="6009366" cy="601707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magine 4" descr="Immagine che contiene testo, mappa, schermata, numero&#10;&#10;Il contenuto generato dall'IA potrebbe non essere corretto.">
            <a:extLst>
              <a:ext uri="{FF2B5EF4-FFF2-40B4-BE49-F238E27FC236}">
                <a16:creationId xmlns:a16="http://schemas.microsoft.com/office/drawing/2014/main" xmlns="" id="{A85C2CA7-C05C-E1DA-B7CC-6A6A6A4FD87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2492" y="1358223"/>
            <a:ext cx="5536001" cy="4082801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xmlns="" id="{E549200A-4E6D-1005-6366-CC138031988F}"/>
              </a:ext>
            </a:extLst>
          </p:cNvPr>
          <p:cNvSpPr txBox="1"/>
          <p:nvPr/>
        </p:nvSpPr>
        <p:spPr>
          <a:xfrm>
            <a:off x="870857" y="2601266"/>
            <a:ext cx="48149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/>
              <a:t>Ramo di Agno – Bioggio – Muzzano</a:t>
            </a:r>
            <a:endParaRPr lang="aa-ET" sz="2800" dirty="0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xmlns="" id="{DA975F50-1849-E0F0-FF3C-9A05DD9DDFB2}"/>
              </a:ext>
            </a:extLst>
          </p:cNvPr>
          <p:cNvSpPr txBox="1"/>
          <p:nvPr/>
        </p:nvSpPr>
        <p:spPr>
          <a:xfrm>
            <a:off x="377806" y="3533123"/>
            <a:ext cx="5071321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 zona tranquilla </a:t>
            </a:r>
            <a:r>
              <a:rPr lang="it-IT" dirty="0">
                <a:sym typeface="Wingdings" panose="05000000000000000000" pitchFamily="2" charset="2"/>
              </a:rPr>
              <a:t> </a:t>
            </a:r>
            <a:r>
              <a:rPr lang="it-IT" dirty="0"/>
              <a:t>con attività di pesca e turismo </a:t>
            </a:r>
          </a:p>
          <a:p>
            <a:r>
              <a:rPr lang="it-IT" u="sng" dirty="0"/>
              <a:t>CONSEGUENZE: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Cambiare l’aspetto naturale del lago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Creare ostacoli per chi usa la barca o fa sport acquatici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Possibilmente disturbare pesci e piante acquatiche</a:t>
            </a:r>
          </a:p>
          <a:p>
            <a:r>
              <a:rPr lang="it-IT" dirty="0"/>
              <a:t>!!! Anche se piccole, queste conseguenze contano quando si parla di sostenibilità.</a:t>
            </a:r>
          </a:p>
          <a:p>
            <a:endParaRPr lang="aa-ET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986" y="2755582"/>
            <a:ext cx="733425" cy="676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51113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xmlns="" id="{66E48AFA-8884-4F68-A44F-D2C1E8609C5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xmlns="" id="{B1F25FDE-A03A-BA37-4235-D90D1EFBA5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998018"/>
            <a:ext cx="3981854" cy="221651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RESA ENERGETICA</a:t>
            </a:r>
          </a:p>
        </p:txBody>
      </p:sp>
      <p:sp>
        <p:nvSpPr>
          <p:cNvPr id="25" name="Arc 24">
            <a:extLst>
              <a:ext uri="{FF2B5EF4-FFF2-40B4-BE49-F238E27FC236}">
                <a16:creationId xmlns:a16="http://schemas.microsoft.com/office/drawing/2014/main" xmlns="" id="{969D19A6-08CB-498C-93EC-3FFB021FC68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6269068">
            <a:off x="8717845" y="3339275"/>
            <a:ext cx="2987899" cy="2987899"/>
          </a:xfrm>
          <a:prstGeom prst="arc">
            <a:avLst>
              <a:gd name="adj1" fmla="val 14441841"/>
              <a:gd name="adj2" fmla="val 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Immagine 4" descr="Immagine che contiene testo, Carattere, schermata, bianco&#10;&#10;Il contenuto generato dall'IA potrebbe non essere corretto.">
            <a:extLst>
              <a:ext uri="{FF2B5EF4-FFF2-40B4-BE49-F238E27FC236}">
                <a16:creationId xmlns:a16="http://schemas.microsoft.com/office/drawing/2014/main" xmlns="" id="{AA40F547-7787-D401-9BF9-B3D6DA76AA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914" y="1041662"/>
            <a:ext cx="10872172" cy="2283156"/>
          </a:xfrm>
          <a:custGeom>
            <a:avLst/>
            <a:gdLst/>
            <a:ahLst/>
            <a:cxnLst/>
            <a:rect l="l" t="t" r="r" b="b"/>
            <a:pathLst>
              <a:path w="10580201" h="2957472">
                <a:moveTo>
                  <a:pt x="88961" y="0"/>
                </a:moveTo>
                <a:lnTo>
                  <a:pt x="10491240" y="0"/>
                </a:lnTo>
                <a:cubicBezTo>
                  <a:pt x="10540372" y="0"/>
                  <a:pt x="10580201" y="39829"/>
                  <a:pt x="10580201" y="88961"/>
                </a:cubicBezTo>
                <a:lnTo>
                  <a:pt x="10580201" y="2868511"/>
                </a:lnTo>
                <a:cubicBezTo>
                  <a:pt x="10580201" y="2917643"/>
                  <a:pt x="10540372" y="2957472"/>
                  <a:pt x="10491240" y="2957472"/>
                </a:cubicBezTo>
                <a:lnTo>
                  <a:pt x="88961" y="2957472"/>
                </a:lnTo>
                <a:cubicBezTo>
                  <a:pt x="39829" y="2957472"/>
                  <a:pt x="0" y="2917643"/>
                  <a:pt x="0" y="2868511"/>
                </a:cubicBezTo>
                <a:lnTo>
                  <a:pt x="0" y="88961"/>
                </a:lnTo>
                <a:cubicBezTo>
                  <a:pt x="0" y="39829"/>
                  <a:pt x="39829" y="0"/>
                  <a:pt x="88961" y="0"/>
                </a:cubicBezTo>
                <a:close/>
              </a:path>
            </a:pathLst>
          </a:cu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xmlns="" id="{2643EB04-EF10-92CA-6E43-DDE53133EA09}"/>
              </a:ext>
            </a:extLst>
          </p:cNvPr>
          <p:cNvSpPr txBox="1"/>
          <p:nvPr/>
        </p:nvSpPr>
        <p:spPr>
          <a:xfrm>
            <a:off x="4820055" y="3616657"/>
            <a:ext cx="6533746" cy="3036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ym typeface="Wingdings" panose="05000000000000000000" pitchFamily="2" charset="2"/>
              </a:rPr>
              <a:t></a:t>
            </a:r>
            <a:r>
              <a:rPr lang="en-US" dirty="0" err="1"/>
              <a:t>Supponiamo</a:t>
            </a:r>
            <a:r>
              <a:rPr lang="en-US" dirty="0"/>
              <a:t> di </a:t>
            </a:r>
            <a:r>
              <a:rPr lang="en-US" dirty="0" err="1"/>
              <a:t>usare</a:t>
            </a:r>
            <a:r>
              <a:rPr lang="en-US" dirty="0"/>
              <a:t> </a:t>
            </a:r>
            <a:r>
              <a:rPr lang="en-US" b="1" dirty="0"/>
              <a:t>solo 2.000 m² di </a:t>
            </a:r>
            <a:r>
              <a:rPr lang="en-US" b="1" dirty="0" err="1"/>
              <a:t>lago</a:t>
            </a:r>
            <a:r>
              <a:rPr lang="en-US" dirty="0"/>
              <a:t> (un quinto di un </a:t>
            </a:r>
            <a:r>
              <a:rPr lang="en-US" dirty="0" err="1"/>
              <a:t>ettaro</a:t>
            </a:r>
            <a:r>
              <a:rPr lang="en-US" dirty="0"/>
              <a:t>), </a:t>
            </a:r>
            <a:r>
              <a:rPr lang="en-US" dirty="0" err="1"/>
              <a:t>quindi</a:t>
            </a:r>
            <a:r>
              <a:rPr lang="en-US" dirty="0"/>
              <a:t> un </a:t>
            </a:r>
            <a:r>
              <a:rPr lang="en-US" dirty="0" err="1"/>
              <a:t>impianto</a:t>
            </a:r>
            <a:r>
              <a:rPr lang="en-US" dirty="0"/>
              <a:t> molto ridotto: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Con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pannelli</a:t>
            </a:r>
            <a:r>
              <a:rPr lang="en-US" dirty="0"/>
              <a:t> </a:t>
            </a:r>
            <a:r>
              <a:rPr lang="en-US" dirty="0" err="1"/>
              <a:t>moderni</a:t>
            </a:r>
            <a:r>
              <a:rPr lang="en-US" dirty="0"/>
              <a:t>, </a:t>
            </a:r>
            <a:r>
              <a:rPr lang="en-US" dirty="0" err="1"/>
              <a:t>potremmo</a:t>
            </a:r>
            <a:r>
              <a:rPr lang="en-US" dirty="0"/>
              <a:t> </a:t>
            </a:r>
            <a:r>
              <a:rPr lang="en-US" dirty="0" err="1"/>
              <a:t>generare</a:t>
            </a:r>
            <a:r>
              <a:rPr lang="en-US" dirty="0"/>
              <a:t> circa </a:t>
            </a:r>
            <a:r>
              <a:rPr lang="en-US" b="1" dirty="0"/>
              <a:t>360–440 MWh </a:t>
            </a:r>
            <a:r>
              <a:rPr lang="en-US" b="1" dirty="0" err="1"/>
              <a:t>all’anno</a:t>
            </a:r>
            <a:r>
              <a:rPr lang="en-US" b="1" dirty="0"/>
              <a:t> </a:t>
            </a:r>
            <a:endParaRPr lang="en-US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 err="1"/>
              <a:t>Equivalente</a:t>
            </a:r>
            <a:r>
              <a:rPr lang="en-US" dirty="0"/>
              <a:t> al </a:t>
            </a:r>
            <a:r>
              <a:rPr lang="en-US" dirty="0" err="1"/>
              <a:t>consumo</a:t>
            </a:r>
            <a:r>
              <a:rPr lang="en-US" dirty="0"/>
              <a:t> di circa </a:t>
            </a:r>
            <a:r>
              <a:rPr lang="en-US" b="1" dirty="0"/>
              <a:t>80–100 case </a:t>
            </a:r>
            <a:r>
              <a:rPr lang="en-US" b="1" dirty="0" err="1"/>
              <a:t>all’anno</a:t>
            </a:r>
            <a:endParaRPr lang="en-US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 err="1"/>
              <a:t>Anche</a:t>
            </a:r>
            <a:r>
              <a:rPr lang="en-US" dirty="0"/>
              <a:t> </a:t>
            </a:r>
            <a:r>
              <a:rPr lang="en-US" dirty="0" err="1"/>
              <a:t>riducendo</a:t>
            </a:r>
            <a:r>
              <a:rPr lang="en-US" dirty="0"/>
              <a:t> lo </a:t>
            </a:r>
            <a:r>
              <a:rPr lang="en-US" dirty="0" err="1"/>
              <a:t>spazio</a:t>
            </a:r>
            <a:r>
              <a:rPr lang="en-US" dirty="0"/>
              <a:t>, la </a:t>
            </a:r>
            <a:r>
              <a:rPr lang="en-US" dirty="0" err="1"/>
              <a:t>produzione</a:t>
            </a:r>
            <a:r>
              <a:rPr lang="en-US" dirty="0"/>
              <a:t> </a:t>
            </a:r>
            <a:r>
              <a:rPr lang="en-US" dirty="0" err="1"/>
              <a:t>resta</a:t>
            </a:r>
            <a:r>
              <a:rPr lang="en-US" dirty="0"/>
              <a:t> molto </a:t>
            </a:r>
            <a:r>
              <a:rPr lang="en-US" dirty="0" err="1"/>
              <a:t>limitata</a:t>
            </a:r>
            <a:r>
              <a:rPr lang="en-US" dirty="0"/>
              <a:t> rispetto al </a:t>
            </a:r>
            <a:r>
              <a:rPr lang="en-US" dirty="0" err="1"/>
              <a:t>fabbisogno</a:t>
            </a:r>
            <a:r>
              <a:rPr lang="en-US" dirty="0"/>
              <a:t> </a:t>
            </a:r>
            <a:r>
              <a:rPr lang="en-US" dirty="0" err="1"/>
              <a:t>totale</a:t>
            </a:r>
            <a:r>
              <a:rPr lang="en-US" dirty="0"/>
              <a:t> della zona</a:t>
            </a:r>
            <a:r>
              <a:rPr lang="en-US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30686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xmlns="" id="{E7DC2EDD-E2B4-2C61-DD76-4E1B1AC7BCD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0000"/>
          </a:blip>
          <a:srcRect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xmlns="" id="{C4BF800C-F025-933A-170C-1F0F2A1CB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0856" y="798286"/>
            <a:ext cx="11096171" cy="1734457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z="8800" dirty="0">
                <a:ln w="22225">
                  <a:solidFill>
                    <a:schemeClr val="tx1"/>
                  </a:solidFill>
                  <a:miter lim="800000"/>
                </a:ln>
                <a:noFill/>
              </a:rPr>
              <a:t>IMPATTO AMBIENTALE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xmlns="" id="{6E32D752-804B-4957-DF97-D374C019C3FD}"/>
              </a:ext>
            </a:extLst>
          </p:cNvPr>
          <p:cNvSpPr txBox="1"/>
          <p:nvPr/>
        </p:nvSpPr>
        <p:spPr>
          <a:xfrm>
            <a:off x="1016000" y="2532743"/>
            <a:ext cx="10181771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Anche con pochi pannelli:</a:t>
            </a:r>
          </a:p>
          <a:p>
            <a:r>
              <a:rPr lang="it-IT" b="1" dirty="0" smtClean="0">
                <a:sym typeface="Wingdings" panose="05000000000000000000" pitchFamily="2" charset="2"/>
              </a:rPr>
              <a:t>Riduzione luce</a:t>
            </a:r>
            <a:r>
              <a:rPr lang="it-IT" b="1" dirty="0" smtClean="0"/>
              <a:t> </a:t>
            </a:r>
            <a:r>
              <a:rPr lang="it-IT" b="1" dirty="0"/>
              <a:t>nell’acqua</a:t>
            </a:r>
            <a:r>
              <a:rPr lang="it-IT" dirty="0"/>
              <a:t>: qualche effetto sugli organismi acquatici potrebbe esserci, anche se ridotto</a:t>
            </a:r>
          </a:p>
          <a:p>
            <a:r>
              <a:rPr lang="it-IT" b="1" dirty="0">
                <a:sym typeface="Wingdings" panose="05000000000000000000" pitchFamily="2" charset="2"/>
              </a:rPr>
              <a:t></a:t>
            </a:r>
            <a:r>
              <a:rPr lang="it-IT" b="1" dirty="0"/>
              <a:t>Aspetto del lago</a:t>
            </a:r>
            <a:r>
              <a:rPr lang="it-IT" dirty="0"/>
              <a:t>: l’impatto visivo è minore, ma comunque percepibile per chi naviga o passeggia lungo la riva</a:t>
            </a:r>
          </a:p>
          <a:p>
            <a:r>
              <a:rPr lang="it-IT" b="1" dirty="0">
                <a:sym typeface="Wingdings" panose="05000000000000000000" pitchFamily="2" charset="2"/>
              </a:rPr>
              <a:t></a:t>
            </a:r>
            <a:r>
              <a:rPr lang="it-IT" b="1" dirty="0"/>
              <a:t>Manutenzione</a:t>
            </a:r>
            <a:r>
              <a:rPr lang="it-IT" dirty="0"/>
              <a:t>: rimane più complessa rispetto ai pannelli a terra o sui </a:t>
            </a:r>
            <a:r>
              <a:rPr lang="it-IT" dirty="0" smtClean="0"/>
              <a:t>tetti</a:t>
            </a:r>
          </a:p>
          <a:p>
            <a:endParaRPr lang="it-IT" dirty="0"/>
          </a:p>
          <a:p>
            <a:r>
              <a:rPr lang="it-IT" dirty="0"/>
              <a:t>Ridurre la superficie aiuta, ma non elimina del tutto problemi tecnici e ambientali. </a:t>
            </a:r>
            <a:r>
              <a:rPr lang="it-IT" dirty="0">
                <a:sym typeface="Wingdings" panose="05000000000000000000" pitchFamily="2" charset="2"/>
              </a:rPr>
              <a:t></a:t>
            </a:r>
            <a:endParaRPr lang="it-IT" dirty="0"/>
          </a:p>
          <a:p>
            <a:endParaRPr lang="aa-ET" dirty="0"/>
          </a:p>
        </p:txBody>
      </p:sp>
    </p:spTree>
    <p:extLst>
      <p:ext uri="{BB962C8B-B14F-4D97-AF65-F5344CB8AC3E}">
        <p14:creationId xmlns:p14="http://schemas.microsoft.com/office/powerpoint/2010/main" val="72213290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657F69E0-C4B0-4BEC-A689-4F8D877F05D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xmlns="" id="{00E386A8-44A9-30FB-C477-3CA0A7F9220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rcRect r="-1" b="16023"/>
          <a:stretch>
            <a:fillRect/>
          </a:stretch>
        </p:blipFill>
        <p:spPr>
          <a:xfrm>
            <a:off x="20" y="10"/>
            <a:ext cx="12188930" cy="6857990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xmlns="" id="{88C0C4B4-52B6-0184-574B-07BEE163DA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122363"/>
            <a:ext cx="9144000" cy="306324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600" dirty="0">
                <a:ln w="22225">
                  <a:solidFill>
                    <a:schemeClr val="tx1"/>
                  </a:solidFill>
                  <a:miter lim="800000"/>
                </a:ln>
                <a:solidFill>
                  <a:schemeClr val="bg1"/>
                </a:solidFill>
                <a:latin typeface="Aptos Black" panose="020B0004020202020204" pitchFamily="34" charset="0"/>
              </a:rPr>
              <a:t>CONCLUSIONI</a:t>
            </a:r>
          </a:p>
        </p:txBody>
      </p:sp>
      <p:sp>
        <p:nvSpPr>
          <p:cNvPr id="10" name="sketchy line">
            <a:extLst>
              <a:ext uri="{FF2B5EF4-FFF2-40B4-BE49-F238E27FC236}">
                <a16:creationId xmlns:a16="http://schemas.microsoft.com/office/drawing/2014/main" xmlns="" id="{9F6380B4-6A1C-481E-8408-B4E6C75B9B8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974206" y="4368623"/>
            <a:ext cx="4243589" cy="18288"/>
          </a:xfrm>
          <a:custGeom>
            <a:avLst/>
            <a:gdLst>
              <a:gd name="csX0" fmla="*/ 0 w 4243589"/>
              <a:gd name="csY0" fmla="*/ 0 h 18288"/>
              <a:gd name="csX1" fmla="*/ 478919 w 4243589"/>
              <a:gd name="csY1" fmla="*/ 0 h 18288"/>
              <a:gd name="csX2" fmla="*/ 957839 w 4243589"/>
              <a:gd name="csY2" fmla="*/ 0 h 18288"/>
              <a:gd name="csX3" fmla="*/ 1521630 w 4243589"/>
              <a:gd name="csY3" fmla="*/ 0 h 18288"/>
              <a:gd name="csX4" fmla="*/ 2212729 w 4243589"/>
              <a:gd name="csY4" fmla="*/ 0 h 18288"/>
              <a:gd name="csX5" fmla="*/ 2734084 w 4243589"/>
              <a:gd name="csY5" fmla="*/ 0 h 18288"/>
              <a:gd name="csX6" fmla="*/ 3255439 w 4243589"/>
              <a:gd name="csY6" fmla="*/ 0 h 18288"/>
              <a:gd name="csX7" fmla="*/ 4243589 w 4243589"/>
              <a:gd name="csY7" fmla="*/ 0 h 18288"/>
              <a:gd name="csX8" fmla="*/ 4243589 w 4243589"/>
              <a:gd name="csY8" fmla="*/ 18288 h 18288"/>
              <a:gd name="csX9" fmla="*/ 3594926 w 4243589"/>
              <a:gd name="csY9" fmla="*/ 18288 h 18288"/>
              <a:gd name="csX10" fmla="*/ 3073571 w 4243589"/>
              <a:gd name="csY10" fmla="*/ 18288 h 18288"/>
              <a:gd name="csX11" fmla="*/ 2552216 w 4243589"/>
              <a:gd name="csY11" fmla="*/ 18288 h 18288"/>
              <a:gd name="csX12" fmla="*/ 1903553 w 4243589"/>
              <a:gd name="csY12" fmla="*/ 18288 h 18288"/>
              <a:gd name="csX13" fmla="*/ 1212454 w 4243589"/>
              <a:gd name="csY13" fmla="*/ 18288 h 18288"/>
              <a:gd name="csX14" fmla="*/ 733535 w 4243589"/>
              <a:gd name="csY14" fmla="*/ 18288 h 18288"/>
              <a:gd name="csX15" fmla="*/ 0 w 4243589"/>
              <a:gd name="csY15" fmla="*/ 18288 h 18288"/>
              <a:gd name="csX16" fmla="*/ 0 w 4243589"/>
              <a:gd name="csY16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rgbClr val="FFFFFF">
              <a:alpha val="75000"/>
            </a:srgbClr>
          </a:solidFill>
          <a:ln w="44450" cap="rnd">
            <a:solidFill>
              <a:schemeClr val="bg1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xmlns="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xmlns="" id="{0ABCF331-1E25-422A-0C9D-97714C1D6862}"/>
              </a:ext>
            </a:extLst>
          </p:cNvPr>
          <p:cNvSpPr txBox="1"/>
          <p:nvPr/>
        </p:nvSpPr>
        <p:spPr>
          <a:xfrm>
            <a:off x="471714" y="4586514"/>
            <a:ext cx="1103085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bg1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Anche usando uno spazio ridotto, installare pannelli sul Lago di Lugano ad Agno </a:t>
            </a:r>
            <a:r>
              <a:rPr lang="it-IT" b="1" dirty="0">
                <a:solidFill>
                  <a:schemeClr val="bg1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non vale la pena</a:t>
            </a:r>
            <a:r>
              <a:rPr lang="it-IT" dirty="0">
                <a:solidFill>
                  <a:schemeClr val="bg1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.</a:t>
            </a:r>
          </a:p>
          <a:p>
            <a:r>
              <a:rPr lang="it-IT" dirty="0">
                <a:solidFill>
                  <a:schemeClr val="bg1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Motivi principali:</a:t>
            </a:r>
          </a:p>
          <a:p>
            <a:pPr marL="342900" indent="-342900">
              <a:buFont typeface="+mj-lt"/>
              <a:buAutoNum type="arabicPeriod"/>
            </a:pPr>
            <a:r>
              <a:rPr lang="it-IT" dirty="0">
                <a:solidFill>
                  <a:schemeClr val="bg1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Energia prodotta troppo limitata</a:t>
            </a:r>
          </a:p>
          <a:p>
            <a:pPr marL="342900" indent="-342900">
              <a:buFont typeface="+mj-lt"/>
              <a:buAutoNum type="arabicPeriod"/>
            </a:pPr>
            <a:r>
              <a:rPr lang="it-IT" dirty="0">
                <a:solidFill>
                  <a:schemeClr val="bg1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Costi di manutenzione e realizzazione ancora elevati</a:t>
            </a:r>
          </a:p>
          <a:p>
            <a:pPr marL="342900" indent="-342900">
              <a:buFont typeface="+mj-lt"/>
              <a:buAutoNum type="arabicPeriod"/>
            </a:pPr>
            <a:r>
              <a:rPr lang="it-IT" dirty="0">
                <a:solidFill>
                  <a:schemeClr val="bg1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Piccolo ma reale impatto su ambiente e paesaggio</a:t>
            </a:r>
          </a:p>
          <a:p>
            <a:endParaRPr lang="aa-ET" dirty="0"/>
          </a:p>
        </p:txBody>
      </p:sp>
    </p:spTree>
    <p:extLst>
      <p:ext uri="{BB962C8B-B14F-4D97-AF65-F5344CB8AC3E}">
        <p14:creationId xmlns:p14="http://schemas.microsoft.com/office/powerpoint/2010/main" val="399411639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71B2258F-86CA-4D4D-8270-BC05FCDEBFB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xmlns="" id="{77E32705-A35A-8454-2000-15F083A1F12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rcRect l="449" r="5329"/>
          <a:stretch>
            <a:fillRect/>
          </a:stretch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xmlns="" id="{2ED19097-7A0A-2C8F-B870-676307F46D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-1200509"/>
            <a:ext cx="9144000" cy="290051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000" dirty="0">
                <a:solidFill>
                  <a:srgbClr val="FFFFFF"/>
                </a:solidFill>
              </a:rPr>
              <a:t>PARCHEGGI FOTOVOLTAICI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xmlns="" id="{490D343E-A162-99CD-0863-B4CEBB42D638}"/>
              </a:ext>
            </a:extLst>
          </p:cNvPr>
          <p:cNvSpPr txBox="1"/>
          <p:nvPr/>
        </p:nvSpPr>
        <p:spPr>
          <a:xfrm>
            <a:off x="779206" y="1951671"/>
            <a:ext cx="1072585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CH" u="sng" dirty="0"/>
              <a:t>I parcheggi fotovoltaici sono coperture speciali, come pensiline, progettate per ospitare pannelli solari. Queste strutture non solo proteggono i veicoli dalle intemperie, ma producono anche energia elettrica </a:t>
            </a:r>
            <a:r>
              <a:rPr lang="it-CH" u="sng" dirty="0" smtClean="0"/>
              <a:t>rinnovabile.</a:t>
            </a:r>
            <a:r>
              <a:rPr lang="it-CH" u="sng" dirty="0"/>
              <a:t> Possono essere installate in vari contesti, come parcheggi pubblici, aziendali o </a:t>
            </a:r>
            <a:r>
              <a:rPr lang="it-CH" u="sng" dirty="0" smtClean="0"/>
              <a:t>resi</a:t>
            </a:r>
          </a:p>
          <a:p>
            <a:r>
              <a:rPr lang="it-CH" u="sng" dirty="0" err="1" smtClean="0"/>
              <a:t>denziali</a:t>
            </a:r>
            <a:r>
              <a:rPr lang="it-CH" u="sng" dirty="0"/>
              <a:t>, e sono realizzate in materiali come acciaio, legno o alluminio.</a:t>
            </a:r>
          </a:p>
          <a:p>
            <a:endParaRPr lang="aa-ET" dirty="0"/>
          </a:p>
        </p:txBody>
      </p:sp>
    </p:spTree>
    <p:extLst>
      <p:ext uri="{BB962C8B-B14F-4D97-AF65-F5344CB8AC3E}">
        <p14:creationId xmlns:p14="http://schemas.microsoft.com/office/powerpoint/2010/main" val="247476476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EF22C774-02B6-3969-7E00-71BD48CC4E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25359"/>
          </a:xfrm>
        </p:spPr>
        <p:txBody>
          <a:bodyPr/>
          <a:lstStyle/>
          <a:p>
            <a:pPr algn="ctr"/>
            <a:r>
              <a:rPr lang="en-GB" dirty="0"/>
              <a:t>DOVE VERREBBERO INSTALLATI?</a:t>
            </a:r>
            <a:endParaRPr lang="aa-ET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3" name="Input penna 2">
                <a:extLst>
                  <a:ext uri="{FF2B5EF4-FFF2-40B4-BE49-F238E27FC236}">
                    <a16:creationId xmlns:a16="http://schemas.microsoft.com/office/drawing/2014/main" xmlns="" id="{6DE1C5EE-4389-4537-1A96-23D194BC9F3C}"/>
                  </a:ext>
                </a:extLst>
              </p14:cNvPr>
              <p14:cNvContentPartPr/>
              <p14:nvPr/>
            </p14:nvContentPartPr>
            <p14:xfrm>
              <a:off x="8264334" y="1026627"/>
              <a:ext cx="23760" cy="28440"/>
            </p14:xfrm>
          </p:contentPart>
        </mc:Choice>
        <mc:Fallback xmlns="">
          <p:pic>
            <p:nvPicPr>
              <p:cNvPr id="3" name="Input penna 2">
                <a:extLst>
                  <a:ext uri="{FF2B5EF4-FFF2-40B4-BE49-F238E27FC236}">
                    <a16:creationId xmlns:a16="http://schemas.microsoft.com/office/drawing/2014/main" id="{6DE1C5EE-4389-4537-1A96-23D194BC9F3C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258214" y="1020507"/>
                <a:ext cx="36000" cy="40680"/>
              </a:xfrm>
              <a:prstGeom prst="rect">
                <a:avLst/>
              </a:prstGeom>
            </p:spPr>
          </p:pic>
        </mc:Fallback>
      </mc:AlternateContent>
      <p:pic>
        <p:nvPicPr>
          <p:cNvPr id="7" name="Immagine 6" descr="Immagine che contiene mappa, testo, atlante&#10;&#10;Il contenuto generato dall'IA potrebbe non essere corretto.">
            <a:extLst>
              <a:ext uri="{FF2B5EF4-FFF2-40B4-BE49-F238E27FC236}">
                <a16:creationId xmlns:a16="http://schemas.microsoft.com/office/drawing/2014/main" xmlns="" id="{C2016F72-992D-6150-4BCC-0969DE3EB48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9457" y="1318924"/>
            <a:ext cx="5874103" cy="5296211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8" name="Input penna 7">
                <a:extLst>
                  <a:ext uri="{FF2B5EF4-FFF2-40B4-BE49-F238E27FC236}">
                    <a16:creationId xmlns:a16="http://schemas.microsoft.com/office/drawing/2014/main" xmlns="" id="{ADF4383B-FBD0-D88C-9C2C-C315527D8A2E}"/>
                  </a:ext>
                </a:extLst>
              </p14:cNvPr>
              <p14:cNvContentPartPr/>
              <p14:nvPr/>
            </p14:nvContentPartPr>
            <p14:xfrm>
              <a:off x="7292462" y="826827"/>
              <a:ext cx="360" cy="8280"/>
            </p14:xfrm>
          </p:contentPart>
        </mc:Choice>
        <mc:Fallback xmlns="">
          <p:pic>
            <p:nvPicPr>
              <p:cNvPr id="8" name="Input penna 7">
                <a:extLst>
                  <a:ext uri="{FF2B5EF4-FFF2-40B4-BE49-F238E27FC236}">
                    <a16:creationId xmlns:a16="http://schemas.microsoft.com/office/drawing/2014/main" id="{ADF4383B-FBD0-D88C-9C2C-C315527D8A2E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286342" y="820707"/>
                <a:ext cx="12600" cy="20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0" name="Input penna 9">
                <a:extLst>
                  <a:ext uri="{FF2B5EF4-FFF2-40B4-BE49-F238E27FC236}">
                    <a16:creationId xmlns:a16="http://schemas.microsoft.com/office/drawing/2014/main" xmlns="" id="{373601A9-A743-9A00-4F45-1B87684CD696}"/>
                  </a:ext>
                </a:extLst>
              </p14:cNvPr>
              <p14:cNvContentPartPr/>
              <p14:nvPr/>
            </p14:nvContentPartPr>
            <p14:xfrm>
              <a:off x="4806960" y="4053589"/>
              <a:ext cx="382242" cy="382242"/>
            </p14:xfrm>
          </p:contentPart>
        </mc:Choice>
        <mc:Fallback xmlns="">
          <p:pic>
            <p:nvPicPr>
              <p:cNvPr id="10" name="Input penna 9">
                <a:extLst>
                  <a:ext uri="{FF2B5EF4-FFF2-40B4-BE49-F238E27FC236}">
                    <a16:creationId xmlns:a16="http://schemas.microsoft.com/office/drawing/2014/main" id="{373601A9-A743-9A00-4F45-1B87684CD696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800835" y="4047464"/>
                <a:ext cx="394491" cy="39449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2" name="Input penna 11">
                <a:extLst>
                  <a:ext uri="{FF2B5EF4-FFF2-40B4-BE49-F238E27FC236}">
                    <a16:creationId xmlns:a16="http://schemas.microsoft.com/office/drawing/2014/main" xmlns="" id="{21C6240F-AE81-C282-AD32-275AE96CD2F6}"/>
                  </a:ext>
                </a:extLst>
              </p14:cNvPr>
              <p14:cNvContentPartPr/>
              <p14:nvPr/>
            </p14:nvContentPartPr>
            <p14:xfrm>
              <a:off x="2214314" y="2495880"/>
              <a:ext cx="2635560" cy="1594080"/>
            </p14:xfrm>
          </p:contentPart>
        </mc:Choice>
        <mc:Fallback xmlns="">
          <p:pic>
            <p:nvPicPr>
              <p:cNvPr id="12" name="Input penna 11">
                <a:extLst>
                  <a:ext uri="{FF2B5EF4-FFF2-40B4-BE49-F238E27FC236}">
                    <a16:creationId xmlns:a16="http://schemas.microsoft.com/office/drawing/2014/main" id="{21C6240F-AE81-C282-AD32-275AE96CD2F6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2208194" y="2489760"/>
                <a:ext cx="2647800" cy="1606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4" name="Input penna 13">
                <a:extLst>
                  <a:ext uri="{FF2B5EF4-FFF2-40B4-BE49-F238E27FC236}">
                    <a16:creationId xmlns:a16="http://schemas.microsoft.com/office/drawing/2014/main" xmlns="" id="{DEFD6732-3741-826A-A578-C2D0751D9ED9}"/>
                  </a:ext>
                </a:extLst>
              </p14:cNvPr>
              <p14:cNvContentPartPr/>
              <p14:nvPr/>
            </p14:nvContentPartPr>
            <p14:xfrm>
              <a:off x="2058434" y="2379240"/>
              <a:ext cx="186480" cy="180360"/>
            </p14:xfrm>
          </p:contentPart>
        </mc:Choice>
        <mc:Fallback xmlns="">
          <p:pic>
            <p:nvPicPr>
              <p:cNvPr id="14" name="Input penna 13">
                <a:extLst>
                  <a:ext uri="{FF2B5EF4-FFF2-40B4-BE49-F238E27FC236}">
                    <a16:creationId xmlns:a16="http://schemas.microsoft.com/office/drawing/2014/main" id="{DEFD6732-3741-826A-A578-C2D0751D9ED9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2052314" y="2373120"/>
                <a:ext cx="198720" cy="192600"/>
              </a:xfrm>
              <a:prstGeom prst="rect">
                <a:avLst/>
              </a:prstGeom>
            </p:spPr>
          </p:pic>
        </mc:Fallback>
      </mc:AlternateContent>
      <p:sp>
        <p:nvSpPr>
          <p:cNvPr id="16" name="CasellaDiTesto 15">
            <a:extLst>
              <a:ext uri="{FF2B5EF4-FFF2-40B4-BE49-F238E27FC236}">
                <a16:creationId xmlns:a16="http://schemas.microsoft.com/office/drawing/2014/main" xmlns="" id="{22262B70-0648-A7FF-9720-F942CB69DE36}"/>
              </a:ext>
            </a:extLst>
          </p:cNvPr>
          <p:cNvSpPr txBox="1"/>
          <p:nvPr/>
        </p:nvSpPr>
        <p:spPr>
          <a:xfrm>
            <a:off x="340468" y="1804481"/>
            <a:ext cx="16828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err="1"/>
              <a:t>Parcheggio</a:t>
            </a:r>
            <a:r>
              <a:rPr lang="en-GB" sz="1400" dirty="0"/>
              <a:t> Stazione: 79 </a:t>
            </a:r>
            <a:r>
              <a:rPr lang="en-GB" sz="1400" dirty="0" err="1"/>
              <a:t>posti</a:t>
            </a:r>
            <a:endParaRPr lang="aa-ET" sz="1400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8" name="Input penna 17">
                <a:extLst>
                  <a:ext uri="{FF2B5EF4-FFF2-40B4-BE49-F238E27FC236}">
                    <a16:creationId xmlns:a16="http://schemas.microsoft.com/office/drawing/2014/main" xmlns="" id="{565345B5-D4C0-AA3F-C207-BFD86F0663BC}"/>
                  </a:ext>
                </a:extLst>
              </p14:cNvPr>
              <p14:cNvContentPartPr/>
              <p14:nvPr/>
            </p14:nvContentPartPr>
            <p14:xfrm>
              <a:off x="3622225" y="6132666"/>
              <a:ext cx="471600" cy="471600"/>
            </p14:xfrm>
          </p:contentPart>
        </mc:Choice>
        <mc:Fallback xmlns="">
          <p:pic>
            <p:nvPicPr>
              <p:cNvPr id="18" name="Input penna 17">
                <a:extLst>
                  <a:ext uri="{FF2B5EF4-FFF2-40B4-BE49-F238E27FC236}">
                    <a16:creationId xmlns:a16="http://schemas.microsoft.com/office/drawing/2014/main" id="{565345B5-D4C0-AA3F-C207-BFD86F0663BC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3616105" y="6126546"/>
                <a:ext cx="483840" cy="483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20" name="Input penna 19">
                <a:extLst>
                  <a:ext uri="{FF2B5EF4-FFF2-40B4-BE49-F238E27FC236}">
                    <a16:creationId xmlns:a16="http://schemas.microsoft.com/office/drawing/2014/main" xmlns="" id="{74D4684E-BB6A-FC04-E604-6D643B13883B}"/>
                  </a:ext>
                </a:extLst>
              </p14:cNvPr>
              <p14:cNvContentPartPr/>
              <p14:nvPr/>
            </p14:nvContentPartPr>
            <p14:xfrm>
              <a:off x="2059386" y="5455475"/>
              <a:ext cx="1605600" cy="820080"/>
            </p14:xfrm>
          </p:contentPart>
        </mc:Choice>
        <mc:Fallback xmlns="">
          <p:pic>
            <p:nvPicPr>
              <p:cNvPr id="20" name="Input penna 19">
                <a:extLst>
                  <a:ext uri="{FF2B5EF4-FFF2-40B4-BE49-F238E27FC236}">
                    <a16:creationId xmlns:a16="http://schemas.microsoft.com/office/drawing/2014/main" id="{74D4684E-BB6A-FC04-E604-6D643B13883B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2053266" y="5449355"/>
                <a:ext cx="1617840" cy="832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24" name="Input penna 23">
                <a:extLst>
                  <a:ext uri="{FF2B5EF4-FFF2-40B4-BE49-F238E27FC236}">
                    <a16:creationId xmlns:a16="http://schemas.microsoft.com/office/drawing/2014/main" xmlns="" id="{30D8DEE7-112C-0A21-A3EB-8218C3C501C1}"/>
                  </a:ext>
                </a:extLst>
              </p14:cNvPr>
              <p14:cNvContentPartPr/>
              <p14:nvPr/>
            </p14:nvContentPartPr>
            <p14:xfrm>
              <a:off x="1925670" y="5346510"/>
              <a:ext cx="185400" cy="173880"/>
            </p14:xfrm>
          </p:contentPart>
        </mc:Choice>
        <mc:Fallback xmlns="">
          <p:pic>
            <p:nvPicPr>
              <p:cNvPr id="24" name="Input penna 23">
                <a:extLst>
                  <a:ext uri="{FF2B5EF4-FFF2-40B4-BE49-F238E27FC236}">
                    <a16:creationId xmlns:a16="http://schemas.microsoft.com/office/drawing/2014/main" id="{30D8DEE7-112C-0A21-A3EB-8218C3C501C1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1919550" y="5340390"/>
                <a:ext cx="197640" cy="186120"/>
              </a:xfrm>
              <a:prstGeom prst="rect">
                <a:avLst/>
              </a:prstGeom>
            </p:spPr>
          </p:pic>
        </mc:Fallback>
      </mc:AlternateContent>
      <p:sp>
        <p:nvSpPr>
          <p:cNvPr id="25" name="CasellaDiTesto 24">
            <a:extLst>
              <a:ext uri="{FF2B5EF4-FFF2-40B4-BE49-F238E27FC236}">
                <a16:creationId xmlns:a16="http://schemas.microsoft.com/office/drawing/2014/main" xmlns="" id="{1566CFDB-8BDF-A7FF-A09D-893B4FB0E1F2}"/>
              </a:ext>
            </a:extLst>
          </p:cNvPr>
          <p:cNvSpPr txBox="1"/>
          <p:nvPr/>
        </p:nvSpPr>
        <p:spPr>
          <a:xfrm>
            <a:off x="428288" y="5042261"/>
            <a:ext cx="16827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P+R </a:t>
            </a:r>
            <a:r>
              <a:rPr lang="en-GB" sz="1400" dirty="0" err="1"/>
              <a:t>Fornaci</a:t>
            </a:r>
            <a:r>
              <a:rPr lang="en-GB" sz="1400" dirty="0"/>
              <a:t>: 400 </a:t>
            </a:r>
            <a:r>
              <a:rPr lang="en-GB" sz="1400" dirty="0" err="1"/>
              <a:t>posti</a:t>
            </a:r>
            <a:endParaRPr lang="aa-ET" sz="1400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29" name="Input penna 28">
                <a:extLst>
                  <a:ext uri="{FF2B5EF4-FFF2-40B4-BE49-F238E27FC236}">
                    <a16:creationId xmlns:a16="http://schemas.microsoft.com/office/drawing/2014/main" xmlns="" id="{AF52AEF5-78F6-1114-20AC-BDCD30B0BB94}"/>
                  </a:ext>
                </a:extLst>
              </p14:cNvPr>
              <p14:cNvContentPartPr/>
              <p14:nvPr/>
            </p14:nvContentPartPr>
            <p14:xfrm rot="542070">
              <a:off x="6106858" y="1425709"/>
              <a:ext cx="339788" cy="339788"/>
            </p14:xfrm>
          </p:contentPart>
        </mc:Choice>
        <mc:Fallback xmlns="">
          <p:pic>
            <p:nvPicPr>
              <p:cNvPr id="29" name="Input penna 28">
                <a:extLst>
                  <a:ext uri="{FF2B5EF4-FFF2-40B4-BE49-F238E27FC236}">
                    <a16:creationId xmlns:a16="http://schemas.microsoft.com/office/drawing/2014/main" id="{AF52AEF5-78F6-1114-20AC-BDCD30B0BB94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 rot="542070">
                <a:off x="6100732" y="1419590"/>
                <a:ext cx="352039" cy="35202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30" name="Input penna 29">
                <a:extLst>
                  <a:ext uri="{FF2B5EF4-FFF2-40B4-BE49-F238E27FC236}">
                    <a16:creationId xmlns:a16="http://schemas.microsoft.com/office/drawing/2014/main" xmlns="" id="{37448913-0FD5-102C-7708-D42A94A92375}"/>
                  </a:ext>
                </a:extLst>
              </p14:cNvPr>
              <p14:cNvContentPartPr/>
              <p14:nvPr/>
            </p14:nvContentPartPr>
            <p14:xfrm>
              <a:off x="6413119" y="1695930"/>
              <a:ext cx="1440" cy="3240"/>
            </p14:xfrm>
          </p:contentPart>
        </mc:Choice>
        <mc:Fallback xmlns="">
          <p:pic>
            <p:nvPicPr>
              <p:cNvPr id="30" name="Input penna 29">
                <a:extLst>
                  <a:ext uri="{FF2B5EF4-FFF2-40B4-BE49-F238E27FC236}">
                    <a16:creationId xmlns:a16="http://schemas.microsoft.com/office/drawing/2014/main" id="{37448913-0FD5-102C-7708-D42A94A92375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6406999" y="1689810"/>
                <a:ext cx="13680" cy="15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32" name="Input penna 31">
                <a:extLst>
                  <a:ext uri="{FF2B5EF4-FFF2-40B4-BE49-F238E27FC236}">
                    <a16:creationId xmlns:a16="http://schemas.microsoft.com/office/drawing/2014/main" xmlns="" id="{A42B7846-4D4A-1141-1120-81555B5A64F0}"/>
                  </a:ext>
                </a:extLst>
              </p14:cNvPr>
              <p14:cNvContentPartPr/>
              <p14:nvPr/>
            </p14:nvContentPartPr>
            <p14:xfrm>
              <a:off x="6404119" y="1675770"/>
              <a:ext cx="2423520" cy="515160"/>
            </p14:xfrm>
          </p:contentPart>
        </mc:Choice>
        <mc:Fallback xmlns="">
          <p:pic>
            <p:nvPicPr>
              <p:cNvPr id="32" name="Input penna 31">
                <a:extLst>
                  <a:ext uri="{FF2B5EF4-FFF2-40B4-BE49-F238E27FC236}">
                    <a16:creationId xmlns:a16="http://schemas.microsoft.com/office/drawing/2014/main" id="{A42B7846-4D4A-1141-1120-81555B5A64F0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6397999" y="1669650"/>
                <a:ext cx="2435760" cy="527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34" name="Input penna 33">
                <a:extLst>
                  <a:ext uri="{FF2B5EF4-FFF2-40B4-BE49-F238E27FC236}">
                    <a16:creationId xmlns:a16="http://schemas.microsoft.com/office/drawing/2014/main" xmlns="" id="{A4804DF1-BA92-86CF-328A-90F06C953C49}"/>
                  </a:ext>
                </a:extLst>
              </p14:cNvPr>
              <p14:cNvContentPartPr/>
              <p14:nvPr/>
            </p14:nvContentPartPr>
            <p14:xfrm rot="-45439">
              <a:off x="8683023" y="2088334"/>
              <a:ext cx="156404" cy="168030"/>
            </p14:xfrm>
          </p:contentPart>
        </mc:Choice>
        <mc:Fallback xmlns="">
          <p:pic>
            <p:nvPicPr>
              <p:cNvPr id="34" name="Input penna 33">
                <a:extLst>
                  <a:ext uri="{FF2B5EF4-FFF2-40B4-BE49-F238E27FC236}">
                    <a16:creationId xmlns:a16="http://schemas.microsoft.com/office/drawing/2014/main" id="{A4804DF1-BA92-86CF-328A-90F06C953C49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 rot="-45439">
                <a:off x="8676897" y="2082217"/>
                <a:ext cx="168657" cy="18026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35" name="Input penna 34">
                <a:extLst>
                  <a:ext uri="{FF2B5EF4-FFF2-40B4-BE49-F238E27FC236}">
                    <a16:creationId xmlns:a16="http://schemas.microsoft.com/office/drawing/2014/main" xmlns="" id="{B2610E1A-6136-C18C-F641-CEDB7AEF8C6A}"/>
                  </a:ext>
                </a:extLst>
              </p14:cNvPr>
              <p14:cNvContentPartPr/>
              <p14:nvPr/>
            </p14:nvContentPartPr>
            <p14:xfrm>
              <a:off x="8699665" y="2126089"/>
              <a:ext cx="43920" cy="98640"/>
            </p14:xfrm>
          </p:contentPart>
        </mc:Choice>
        <mc:Fallback xmlns="">
          <p:pic>
            <p:nvPicPr>
              <p:cNvPr id="35" name="Input penna 34">
                <a:extLst>
                  <a:ext uri="{FF2B5EF4-FFF2-40B4-BE49-F238E27FC236}">
                    <a16:creationId xmlns:a16="http://schemas.microsoft.com/office/drawing/2014/main" id="{B2610E1A-6136-C18C-F641-CEDB7AEF8C6A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8693545" y="2119969"/>
                <a:ext cx="56160" cy="110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36" name="Input penna 35">
                <a:extLst>
                  <a:ext uri="{FF2B5EF4-FFF2-40B4-BE49-F238E27FC236}">
                    <a16:creationId xmlns:a16="http://schemas.microsoft.com/office/drawing/2014/main" xmlns="" id="{4440E6A6-CB95-30D9-2184-ABDD46E2E3EF}"/>
                  </a:ext>
                </a:extLst>
              </p14:cNvPr>
              <p14:cNvContentPartPr/>
              <p14:nvPr/>
            </p14:nvContentPartPr>
            <p14:xfrm>
              <a:off x="8697505" y="2104129"/>
              <a:ext cx="95400" cy="75960"/>
            </p14:xfrm>
          </p:contentPart>
        </mc:Choice>
        <mc:Fallback xmlns="">
          <p:pic>
            <p:nvPicPr>
              <p:cNvPr id="36" name="Input penna 35">
                <a:extLst>
                  <a:ext uri="{FF2B5EF4-FFF2-40B4-BE49-F238E27FC236}">
                    <a16:creationId xmlns:a16="http://schemas.microsoft.com/office/drawing/2014/main" id="{4440E6A6-CB95-30D9-2184-ABDD46E2E3EF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8691385" y="2098009"/>
                <a:ext cx="107640" cy="88200"/>
              </a:xfrm>
              <a:prstGeom prst="rect">
                <a:avLst/>
              </a:prstGeom>
            </p:spPr>
          </p:pic>
        </mc:Fallback>
      </mc:AlternateContent>
      <p:grpSp>
        <p:nvGrpSpPr>
          <p:cNvPr id="41" name="Gruppo 40">
            <a:extLst>
              <a:ext uri="{FF2B5EF4-FFF2-40B4-BE49-F238E27FC236}">
                <a16:creationId xmlns:a16="http://schemas.microsoft.com/office/drawing/2014/main" xmlns="" id="{A89B1F22-DE5E-6F72-308D-4147861F9F2C}"/>
              </a:ext>
            </a:extLst>
          </p:cNvPr>
          <p:cNvGrpSpPr/>
          <p:nvPr/>
        </p:nvGrpSpPr>
        <p:grpSpPr>
          <a:xfrm>
            <a:off x="8687065" y="2162449"/>
            <a:ext cx="121320" cy="80640"/>
            <a:chOff x="8687065" y="2162449"/>
            <a:chExt cx="121320" cy="80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1">
              <p14:nvContentPartPr>
                <p14:cNvPr id="37" name="Input penna 36">
                  <a:extLst>
                    <a:ext uri="{FF2B5EF4-FFF2-40B4-BE49-F238E27FC236}">
                      <a16:creationId xmlns:a16="http://schemas.microsoft.com/office/drawing/2014/main" xmlns="" id="{1919ED12-1230-4AF5-C1EA-EA8A286255A7}"/>
                    </a:ext>
                  </a:extLst>
                </p14:cNvPr>
                <p14:cNvContentPartPr/>
                <p14:nvPr/>
              </p14:nvContentPartPr>
              <p14:xfrm>
                <a:off x="8687065" y="2171089"/>
                <a:ext cx="110160" cy="72000"/>
              </p14:xfrm>
            </p:contentPart>
          </mc:Choice>
          <mc:Fallback xmlns="">
            <p:pic>
              <p:nvPicPr>
                <p:cNvPr id="37" name="Input penna 36">
                  <a:extLst>
                    <a:ext uri="{FF2B5EF4-FFF2-40B4-BE49-F238E27FC236}">
                      <a16:creationId xmlns:a16="http://schemas.microsoft.com/office/drawing/2014/main" id="{1919ED12-1230-4AF5-C1EA-EA8A286255A7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8680945" y="2164969"/>
                  <a:ext cx="122400" cy="84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">
              <p14:nvContentPartPr>
                <p14:cNvPr id="38" name="Input penna 37">
                  <a:extLst>
                    <a:ext uri="{FF2B5EF4-FFF2-40B4-BE49-F238E27FC236}">
                      <a16:creationId xmlns:a16="http://schemas.microsoft.com/office/drawing/2014/main" xmlns="" id="{E2F7B8A6-5D81-F866-3669-FC65BF7FEA90}"/>
                    </a:ext>
                  </a:extLst>
                </p14:cNvPr>
                <p14:cNvContentPartPr/>
                <p14:nvPr/>
              </p14:nvContentPartPr>
              <p14:xfrm>
                <a:off x="8707585" y="2162449"/>
                <a:ext cx="100800" cy="25200"/>
              </p14:xfrm>
            </p:contentPart>
          </mc:Choice>
          <mc:Fallback xmlns="">
            <p:pic>
              <p:nvPicPr>
                <p:cNvPr id="38" name="Input penna 37">
                  <a:extLst>
                    <a:ext uri="{FF2B5EF4-FFF2-40B4-BE49-F238E27FC236}">
                      <a16:creationId xmlns:a16="http://schemas.microsoft.com/office/drawing/2014/main" id="{E2F7B8A6-5D81-F866-3669-FC65BF7FEA90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8701465" y="2156329"/>
                  <a:ext cx="113040" cy="3744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42" name="CasellaDiTesto 41">
            <a:extLst>
              <a:ext uri="{FF2B5EF4-FFF2-40B4-BE49-F238E27FC236}">
                <a16:creationId xmlns:a16="http://schemas.microsoft.com/office/drawing/2014/main" xmlns="" id="{92CD625A-3087-5A06-AE27-20406D14DE57}"/>
              </a:ext>
            </a:extLst>
          </p:cNvPr>
          <p:cNvSpPr txBox="1"/>
          <p:nvPr/>
        </p:nvSpPr>
        <p:spPr>
          <a:xfrm>
            <a:off x="9054687" y="1977656"/>
            <a:ext cx="28537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P+R </a:t>
            </a:r>
            <a:r>
              <a:rPr lang="en-GB" dirty="0" err="1"/>
              <a:t>Resega</a:t>
            </a:r>
            <a:r>
              <a:rPr lang="en-GB" dirty="0"/>
              <a:t>: 400 </a:t>
            </a:r>
            <a:r>
              <a:rPr lang="en-GB" dirty="0" err="1"/>
              <a:t>posti</a:t>
            </a:r>
            <a:endParaRPr lang="aa-ET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44" name="Input penna 43">
                <a:extLst>
                  <a:ext uri="{FF2B5EF4-FFF2-40B4-BE49-F238E27FC236}">
                    <a16:creationId xmlns:a16="http://schemas.microsoft.com/office/drawing/2014/main" xmlns="" id="{FE2D2243-1E40-7DF5-0B26-34D6EC298646}"/>
                  </a:ext>
                </a:extLst>
              </p14:cNvPr>
              <p14:cNvContentPartPr/>
              <p14:nvPr/>
            </p14:nvContentPartPr>
            <p14:xfrm>
              <a:off x="5971211" y="3886351"/>
              <a:ext cx="284400" cy="284760"/>
            </p14:xfrm>
          </p:contentPart>
        </mc:Choice>
        <mc:Fallback xmlns="">
          <p:pic>
            <p:nvPicPr>
              <p:cNvPr id="44" name="Input penna 43">
                <a:extLst>
                  <a:ext uri="{FF2B5EF4-FFF2-40B4-BE49-F238E27FC236}">
                    <a16:creationId xmlns:a16="http://schemas.microsoft.com/office/drawing/2014/main" id="{FE2D2243-1E40-7DF5-0B26-34D6EC298646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5965091" y="3880231"/>
                <a:ext cx="296640" cy="297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46" name="Input penna 45">
                <a:extLst>
                  <a:ext uri="{FF2B5EF4-FFF2-40B4-BE49-F238E27FC236}">
                    <a16:creationId xmlns:a16="http://schemas.microsoft.com/office/drawing/2014/main" xmlns="" id="{90A2B55E-631B-369E-B777-73DA5EC0207D}"/>
                  </a:ext>
                </a:extLst>
              </p14:cNvPr>
              <p14:cNvContentPartPr/>
              <p14:nvPr/>
            </p14:nvContentPartPr>
            <p14:xfrm>
              <a:off x="6177131" y="4118911"/>
              <a:ext cx="2880360" cy="307440"/>
            </p14:xfrm>
          </p:contentPart>
        </mc:Choice>
        <mc:Fallback xmlns="">
          <p:pic>
            <p:nvPicPr>
              <p:cNvPr id="46" name="Input penna 45">
                <a:extLst>
                  <a:ext uri="{FF2B5EF4-FFF2-40B4-BE49-F238E27FC236}">
                    <a16:creationId xmlns:a16="http://schemas.microsoft.com/office/drawing/2014/main" id="{90A2B55E-631B-369E-B777-73DA5EC0207D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6171011" y="4112791"/>
                <a:ext cx="2892600" cy="319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48" name="Input penna 47">
                <a:extLst>
                  <a:ext uri="{FF2B5EF4-FFF2-40B4-BE49-F238E27FC236}">
                    <a16:creationId xmlns:a16="http://schemas.microsoft.com/office/drawing/2014/main" xmlns="" id="{D9125503-3DDF-6C2B-3F13-81179221F174}"/>
                  </a:ext>
                </a:extLst>
              </p14:cNvPr>
              <p14:cNvContentPartPr/>
              <p14:nvPr/>
            </p14:nvContentPartPr>
            <p14:xfrm>
              <a:off x="9056051" y="4336351"/>
              <a:ext cx="178200" cy="183960"/>
            </p14:xfrm>
          </p:contentPart>
        </mc:Choice>
        <mc:Fallback xmlns="">
          <p:pic>
            <p:nvPicPr>
              <p:cNvPr id="48" name="Input penna 47">
                <a:extLst>
                  <a:ext uri="{FF2B5EF4-FFF2-40B4-BE49-F238E27FC236}">
                    <a16:creationId xmlns:a16="http://schemas.microsoft.com/office/drawing/2014/main" id="{D9125503-3DDF-6C2B-3F13-81179221F174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9049931" y="4330231"/>
                <a:ext cx="190440" cy="196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49" name="Input penna 48">
                <a:extLst>
                  <a:ext uri="{FF2B5EF4-FFF2-40B4-BE49-F238E27FC236}">
                    <a16:creationId xmlns:a16="http://schemas.microsoft.com/office/drawing/2014/main" xmlns="" id="{AFCCBC73-AC6B-1943-9E8F-1F38CE26B4A7}"/>
                  </a:ext>
                </a:extLst>
              </p14:cNvPr>
              <p14:cNvContentPartPr/>
              <p14:nvPr/>
            </p14:nvContentPartPr>
            <p14:xfrm>
              <a:off x="9095140" y="4429158"/>
              <a:ext cx="2880" cy="3240"/>
            </p14:xfrm>
          </p:contentPart>
        </mc:Choice>
        <mc:Fallback xmlns="">
          <p:pic>
            <p:nvPicPr>
              <p:cNvPr id="49" name="Input penna 48">
                <a:extLst>
                  <a:ext uri="{FF2B5EF4-FFF2-40B4-BE49-F238E27FC236}">
                    <a16:creationId xmlns:a16="http://schemas.microsoft.com/office/drawing/2014/main" id="{AFCCBC73-AC6B-1943-9E8F-1F38CE26B4A7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9089020" y="4423038"/>
                <a:ext cx="15120" cy="15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50" name="Input penna 49">
                <a:extLst>
                  <a:ext uri="{FF2B5EF4-FFF2-40B4-BE49-F238E27FC236}">
                    <a16:creationId xmlns:a16="http://schemas.microsoft.com/office/drawing/2014/main" xmlns="" id="{14897B6A-A98B-4595-4073-F9F9DB157399}"/>
                  </a:ext>
                </a:extLst>
              </p14:cNvPr>
              <p14:cNvContentPartPr/>
              <p14:nvPr/>
            </p14:nvContentPartPr>
            <p14:xfrm>
              <a:off x="9060940" y="4373358"/>
              <a:ext cx="4320" cy="3240"/>
            </p14:xfrm>
          </p:contentPart>
        </mc:Choice>
        <mc:Fallback xmlns="">
          <p:pic>
            <p:nvPicPr>
              <p:cNvPr id="50" name="Input penna 49">
                <a:extLst>
                  <a:ext uri="{FF2B5EF4-FFF2-40B4-BE49-F238E27FC236}">
                    <a16:creationId xmlns:a16="http://schemas.microsoft.com/office/drawing/2014/main" id="{14897B6A-A98B-4595-4073-F9F9DB157399}"/>
                  </a:ext>
                </a:extLst>
              </p:cNvPr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9054820" y="4367238"/>
                <a:ext cx="16560" cy="15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51" name="Input penna 50">
                <a:extLst>
                  <a:ext uri="{FF2B5EF4-FFF2-40B4-BE49-F238E27FC236}">
                    <a16:creationId xmlns:a16="http://schemas.microsoft.com/office/drawing/2014/main" xmlns="" id="{4FC58308-666F-1015-9E0B-9D5FEE02392E}"/>
                  </a:ext>
                </a:extLst>
              </p14:cNvPr>
              <p14:cNvContentPartPr/>
              <p14:nvPr/>
            </p14:nvContentPartPr>
            <p14:xfrm>
              <a:off x="9065541" y="4416171"/>
              <a:ext cx="28800" cy="91440"/>
            </p14:xfrm>
          </p:contentPart>
        </mc:Choice>
        <mc:Fallback xmlns="">
          <p:pic>
            <p:nvPicPr>
              <p:cNvPr id="51" name="Input penna 50">
                <a:extLst>
                  <a:ext uri="{FF2B5EF4-FFF2-40B4-BE49-F238E27FC236}">
                    <a16:creationId xmlns:a16="http://schemas.microsoft.com/office/drawing/2014/main" id="{4FC58308-666F-1015-9E0B-9D5FEE02392E}"/>
                  </a:ext>
                </a:extLst>
              </p:cNvPr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9059421" y="4410051"/>
                <a:ext cx="41040" cy="103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53" name="Input penna 52">
                <a:extLst>
                  <a:ext uri="{FF2B5EF4-FFF2-40B4-BE49-F238E27FC236}">
                    <a16:creationId xmlns:a16="http://schemas.microsoft.com/office/drawing/2014/main" xmlns="" id="{99BAE27D-CADB-3463-5F47-2112D98A045A}"/>
                  </a:ext>
                </a:extLst>
              </p14:cNvPr>
              <p14:cNvContentPartPr/>
              <p14:nvPr/>
            </p14:nvContentPartPr>
            <p14:xfrm>
              <a:off x="9075981" y="4387011"/>
              <a:ext cx="32040" cy="104400"/>
            </p14:xfrm>
          </p:contentPart>
        </mc:Choice>
        <mc:Fallback xmlns="">
          <p:pic>
            <p:nvPicPr>
              <p:cNvPr id="53" name="Input penna 52">
                <a:extLst>
                  <a:ext uri="{FF2B5EF4-FFF2-40B4-BE49-F238E27FC236}">
                    <a16:creationId xmlns:a16="http://schemas.microsoft.com/office/drawing/2014/main" id="{99BAE27D-CADB-3463-5F47-2112D98A045A}"/>
                  </a:ext>
                </a:extLst>
              </p:cNvPr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9069861" y="4380891"/>
                <a:ext cx="44280" cy="116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55" name="Input penna 54">
                <a:extLst>
                  <a:ext uri="{FF2B5EF4-FFF2-40B4-BE49-F238E27FC236}">
                    <a16:creationId xmlns:a16="http://schemas.microsoft.com/office/drawing/2014/main" xmlns="" id="{40F11EEB-EF42-8E91-7C2B-2BD9B53C5569}"/>
                  </a:ext>
                </a:extLst>
              </p14:cNvPr>
              <p14:cNvContentPartPr/>
              <p14:nvPr/>
            </p14:nvContentPartPr>
            <p14:xfrm rot="12402699">
              <a:off x="9083005" y="4368478"/>
              <a:ext cx="18352" cy="70906"/>
            </p14:xfrm>
          </p:contentPart>
        </mc:Choice>
        <mc:Fallback xmlns="">
          <p:pic>
            <p:nvPicPr>
              <p:cNvPr id="55" name="Input penna 54">
                <a:extLst>
                  <a:ext uri="{FF2B5EF4-FFF2-40B4-BE49-F238E27FC236}">
                    <a16:creationId xmlns:a16="http://schemas.microsoft.com/office/drawing/2014/main" id="{40F11EEB-EF42-8E91-7C2B-2BD9B53C5569}"/>
                  </a:ext>
                </a:extLst>
              </p:cNvPr>
              <p:cNvPicPr/>
              <p:nvPr/>
            </p:nvPicPr>
            <p:blipFill>
              <a:blip r:embed="rId49"/>
              <a:stretch>
                <a:fillRect/>
              </a:stretch>
            </p:blipFill>
            <p:spPr>
              <a:xfrm rot="12402699">
                <a:off x="9077005" y="4362390"/>
                <a:ext cx="30351" cy="8308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56" name="Input penna 55">
                <a:extLst>
                  <a:ext uri="{FF2B5EF4-FFF2-40B4-BE49-F238E27FC236}">
                    <a16:creationId xmlns:a16="http://schemas.microsoft.com/office/drawing/2014/main" xmlns="" id="{3846CEB0-951D-004F-7265-0BC226EA7F35}"/>
                  </a:ext>
                </a:extLst>
              </p14:cNvPr>
              <p14:cNvContentPartPr/>
              <p14:nvPr/>
            </p14:nvContentPartPr>
            <p14:xfrm>
              <a:off x="9078501" y="4360731"/>
              <a:ext cx="7920" cy="31320"/>
            </p14:xfrm>
          </p:contentPart>
        </mc:Choice>
        <mc:Fallback xmlns="">
          <p:pic>
            <p:nvPicPr>
              <p:cNvPr id="56" name="Input penna 55">
                <a:extLst>
                  <a:ext uri="{FF2B5EF4-FFF2-40B4-BE49-F238E27FC236}">
                    <a16:creationId xmlns:a16="http://schemas.microsoft.com/office/drawing/2014/main" id="{3846CEB0-951D-004F-7265-0BC226EA7F35}"/>
                  </a:ext>
                </a:extLst>
              </p:cNvPr>
              <p:cNvPicPr/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9072381" y="4354611"/>
                <a:ext cx="20160" cy="43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59" name="Input penna 58">
                <a:extLst>
                  <a:ext uri="{FF2B5EF4-FFF2-40B4-BE49-F238E27FC236}">
                    <a16:creationId xmlns:a16="http://schemas.microsoft.com/office/drawing/2014/main" xmlns="" id="{93557EB3-743F-5CD7-7504-29DDFCD91C5C}"/>
                  </a:ext>
                </a:extLst>
              </p14:cNvPr>
              <p14:cNvContentPartPr/>
              <p14:nvPr/>
            </p14:nvContentPartPr>
            <p14:xfrm>
              <a:off x="9110181" y="4383051"/>
              <a:ext cx="53640" cy="103680"/>
            </p14:xfrm>
          </p:contentPart>
        </mc:Choice>
        <mc:Fallback xmlns="">
          <p:pic>
            <p:nvPicPr>
              <p:cNvPr id="59" name="Input penna 58">
                <a:extLst>
                  <a:ext uri="{FF2B5EF4-FFF2-40B4-BE49-F238E27FC236}">
                    <a16:creationId xmlns:a16="http://schemas.microsoft.com/office/drawing/2014/main" id="{93557EB3-743F-5CD7-7504-29DDFCD91C5C}"/>
                  </a:ext>
                </a:extLst>
              </p:cNvPr>
              <p:cNvPicPr/>
              <p:nvPr/>
            </p:nvPicPr>
            <p:blipFill>
              <a:blip r:embed="rId53"/>
              <a:stretch>
                <a:fillRect/>
              </a:stretch>
            </p:blipFill>
            <p:spPr>
              <a:xfrm>
                <a:off x="9104061" y="4376931"/>
                <a:ext cx="65880" cy="115920"/>
              </a:xfrm>
              <a:prstGeom prst="rect">
                <a:avLst/>
              </a:prstGeom>
            </p:spPr>
          </p:pic>
        </mc:Fallback>
      </mc:AlternateContent>
      <p:grpSp>
        <p:nvGrpSpPr>
          <p:cNvPr id="63" name="Gruppo 62">
            <a:extLst>
              <a:ext uri="{FF2B5EF4-FFF2-40B4-BE49-F238E27FC236}">
                <a16:creationId xmlns:a16="http://schemas.microsoft.com/office/drawing/2014/main" xmlns="" id="{B0D2095D-D55A-C2EE-F222-7DD81D8DEE23}"/>
              </a:ext>
            </a:extLst>
          </p:cNvPr>
          <p:cNvGrpSpPr/>
          <p:nvPr/>
        </p:nvGrpSpPr>
        <p:grpSpPr>
          <a:xfrm>
            <a:off x="9081021" y="4349571"/>
            <a:ext cx="135000" cy="144000"/>
            <a:chOff x="9081021" y="4349571"/>
            <a:chExt cx="135000" cy="1440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4">
              <p14:nvContentPartPr>
                <p14:cNvPr id="57" name="Input penna 56">
                  <a:extLst>
                    <a:ext uri="{FF2B5EF4-FFF2-40B4-BE49-F238E27FC236}">
                      <a16:creationId xmlns:a16="http://schemas.microsoft.com/office/drawing/2014/main" xmlns="" id="{341A00D8-D87E-CE51-49CA-A3DEBE308763}"/>
                    </a:ext>
                  </a:extLst>
                </p14:cNvPr>
                <p14:cNvContentPartPr/>
                <p14:nvPr/>
              </p14:nvContentPartPr>
              <p14:xfrm>
                <a:off x="9081021" y="4349571"/>
                <a:ext cx="48240" cy="144000"/>
              </p14:xfrm>
            </p:contentPart>
          </mc:Choice>
          <mc:Fallback xmlns="">
            <p:pic>
              <p:nvPicPr>
                <p:cNvPr id="57" name="Input penna 56">
                  <a:extLst>
                    <a:ext uri="{FF2B5EF4-FFF2-40B4-BE49-F238E27FC236}">
                      <a16:creationId xmlns:a16="http://schemas.microsoft.com/office/drawing/2014/main" id="{341A00D8-D87E-CE51-49CA-A3DEBE308763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9074901" y="4343451"/>
                  <a:ext cx="60480" cy="156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">
              <p14:nvContentPartPr>
                <p14:cNvPr id="58" name="Input penna 57">
                  <a:extLst>
                    <a:ext uri="{FF2B5EF4-FFF2-40B4-BE49-F238E27FC236}">
                      <a16:creationId xmlns:a16="http://schemas.microsoft.com/office/drawing/2014/main" xmlns="" id="{9D93F241-9BFB-C594-18B7-428C424C3190}"/>
                    </a:ext>
                  </a:extLst>
                </p14:cNvPr>
                <p14:cNvContentPartPr/>
                <p14:nvPr/>
              </p14:nvContentPartPr>
              <p14:xfrm>
                <a:off x="9100821" y="4468731"/>
                <a:ext cx="32040" cy="24480"/>
              </p14:xfrm>
            </p:contentPart>
          </mc:Choice>
          <mc:Fallback xmlns="">
            <p:pic>
              <p:nvPicPr>
                <p:cNvPr id="58" name="Input penna 57">
                  <a:extLst>
                    <a:ext uri="{FF2B5EF4-FFF2-40B4-BE49-F238E27FC236}">
                      <a16:creationId xmlns:a16="http://schemas.microsoft.com/office/drawing/2014/main" id="{9D93F241-9BFB-C594-18B7-428C424C3190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9094701" y="4462611"/>
                  <a:ext cx="44280" cy="36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">
              <p14:nvContentPartPr>
                <p14:cNvPr id="61" name="Input penna 60">
                  <a:extLst>
                    <a:ext uri="{FF2B5EF4-FFF2-40B4-BE49-F238E27FC236}">
                      <a16:creationId xmlns:a16="http://schemas.microsoft.com/office/drawing/2014/main" xmlns="" id="{29775F36-79E5-98AE-6FA4-4E4C23B25105}"/>
                    </a:ext>
                  </a:extLst>
                </p14:cNvPr>
                <p14:cNvContentPartPr/>
                <p14:nvPr/>
              </p14:nvContentPartPr>
              <p14:xfrm>
                <a:off x="9158421" y="4419411"/>
                <a:ext cx="57600" cy="56520"/>
              </p14:xfrm>
            </p:contentPart>
          </mc:Choice>
          <mc:Fallback xmlns="">
            <p:pic>
              <p:nvPicPr>
                <p:cNvPr id="61" name="Input penna 60">
                  <a:extLst>
                    <a:ext uri="{FF2B5EF4-FFF2-40B4-BE49-F238E27FC236}">
                      <a16:creationId xmlns:a16="http://schemas.microsoft.com/office/drawing/2014/main" id="{29775F36-79E5-98AE-6FA4-4E4C23B25105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9152301" y="4413291"/>
                  <a:ext cx="69840" cy="68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0">
              <p14:nvContentPartPr>
                <p14:cNvPr id="62" name="Input penna 61">
                  <a:extLst>
                    <a:ext uri="{FF2B5EF4-FFF2-40B4-BE49-F238E27FC236}">
                      <a16:creationId xmlns:a16="http://schemas.microsoft.com/office/drawing/2014/main" xmlns="" id="{B5C67137-C131-4E49-3E20-5CF77283F5FA}"/>
                    </a:ext>
                  </a:extLst>
                </p14:cNvPr>
                <p14:cNvContentPartPr/>
                <p14:nvPr/>
              </p14:nvContentPartPr>
              <p14:xfrm>
                <a:off x="9151581" y="4418691"/>
                <a:ext cx="57240" cy="60480"/>
              </p14:xfrm>
            </p:contentPart>
          </mc:Choice>
          <mc:Fallback xmlns="">
            <p:pic>
              <p:nvPicPr>
                <p:cNvPr id="62" name="Input penna 61">
                  <a:extLst>
                    <a:ext uri="{FF2B5EF4-FFF2-40B4-BE49-F238E27FC236}">
                      <a16:creationId xmlns:a16="http://schemas.microsoft.com/office/drawing/2014/main" id="{B5C67137-C131-4E49-3E20-5CF77283F5FA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9145461" y="4412571"/>
                  <a:ext cx="69480" cy="7272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64" name="CasellaDiTesto 63">
            <a:extLst>
              <a:ext uri="{FF2B5EF4-FFF2-40B4-BE49-F238E27FC236}">
                <a16:creationId xmlns:a16="http://schemas.microsoft.com/office/drawing/2014/main" xmlns="" id="{A3E59DF7-8813-7B2B-CDD0-616A58C5403C}"/>
              </a:ext>
            </a:extLst>
          </p:cNvPr>
          <p:cNvSpPr txBox="1"/>
          <p:nvPr/>
        </p:nvSpPr>
        <p:spPr>
          <a:xfrm>
            <a:off x="9394292" y="4264975"/>
            <a:ext cx="25663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/>
              <a:t>Parcheggio</a:t>
            </a:r>
            <a:r>
              <a:rPr lang="en-GB" dirty="0"/>
              <a:t> Campo Marzio:164 </a:t>
            </a:r>
            <a:r>
              <a:rPr lang="en-GB" dirty="0" err="1"/>
              <a:t>posti</a:t>
            </a:r>
            <a:endParaRPr lang="aa-ET" dirty="0"/>
          </a:p>
        </p:txBody>
      </p:sp>
    </p:spTree>
    <p:extLst>
      <p:ext uri="{BB962C8B-B14F-4D97-AF65-F5344CB8AC3E}">
        <p14:creationId xmlns:p14="http://schemas.microsoft.com/office/powerpoint/2010/main" val="19185444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xmlns="" id="{18F923FF-DD0C-4FD3-A1B4-68DFA511C82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xmlns="" id="{661E20D8-0A52-9E34-84FA-0ED22CAAE0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9172" y="1144769"/>
            <a:ext cx="3724217" cy="289643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700" dirty="0" err="1"/>
              <a:t>Consideriamo</a:t>
            </a:r>
            <a:r>
              <a:rPr lang="en-US" sz="3700" dirty="0"/>
              <a:t> </a:t>
            </a:r>
            <a:r>
              <a:rPr lang="en-US" sz="3700" dirty="0" err="1"/>
              <a:t>l’irradazione</a:t>
            </a:r>
            <a:r>
              <a:rPr lang="en-US" sz="3700" dirty="0"/>
              <a:t> </a:t>
            </a:r>
            <a:r>
              <a:rPr lang="en-US" sz="3700" dirty="0" err="1"/>
              <a:t>solare</a:t>
            </a:r>
            <a:r>
              <a:rPr lang="en-US" sz="3700" dirty="0"/>
              <a:t> </a:t>
            </a:r>
            <a:r>
              <a:rPr lang="en-US" sz="3700" dirty="0" smtClean="0"/>
              <a:t>di </a:t>
            </a:r>
            <a:r>
              <a:rPr lang="en-US" sz="3700" dirty="0" err="1" smtClean="0"/>
              <a:t>questi</a:t>
            </a:r>
            <a:r>
              <a:rPr lang="en-US" sz="3700" dirty="0" smtClean="0"/>
              <a:t> </a:t>
            </a:r>
            <a:r>
              <a:rPr lang="en-US" sz="3700" dirty="0" err="1" smtClean="0"/>
              <a:t>luoghi</a:t>
            </a:r>
            <a:endParaRPr lang="en-US" sz="3700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114A821F-8663-46BA-8CC0-D4C44F639F3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5400000">
            <a:off x="688249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Immagine 7" descr="Immagine che contiene testo, mappa, Piano&#10;&#10;Il contenuto generato dall'IA potrebbe non essere corretto.">
            <a:extLst>
              <a:ext uri="{FF2B5EF4-FFF2-40B4-BE49-F238E27FC236}">
                <a16:creationId xmlns:a16="http://schemas.microsoft.com/office/drawing/2014/main" xmlns="" id="{DC60219E-FB2B-1C06-2611-228DAE7702A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3235" y="379158"/>
            <a:ext cx="2801720" cy="2926079"/>
          </a:xfrm>
          <a:prstGeom prst="rect">
            <a:avLst/>
          </a:prstGeom>
        </p:spPr>
      </p:pic>
      <p:pic>
        <p:nvPicPr>
          <p:cNvPr id="10" name="Immagine 9" descr="Immagine che contiene testo, mappa&#10;&#10;Il contenuto generato dall'IA potrebbe non essere corretto.">
            <a:extLst>
              <a:ext uri="{FF2B5EF4-FFF2-40B4-BE49-F238E27FC236}">
                <a16:creationId xmlns:a16="http://schemas.microsoft.com/office/drawing/2014/main" xmlns="" id="{08BE0BA6-41AC-5470-50B7-943AC780C90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5429" y="379158"/>
            <a:ext cx="3008822" cy="292608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67EF550F-47CE-4FB2-9DAC-12AD835C833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59171" y="4177748"/>
            <a:ext cx="3706859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Immagine 3" descr="Immagine che contiene testo, Piano, mappa&#10;&#10;Il contenuto generato dall'IA potrebbe non essere corretto.">
            <a:extLst>
              <a:ext uri="{FF2B5EF4-FFF2-40B4-BE49-F238E27FC236}">
                <a16:creationId xmlns:a16="http://schemas.microsoft.com/office/drawing/2014/main" xmlns="" id="{C41CEDDD-3C32-0F53-8CF1-5C4AB5EDEC7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6151" y="3636527"/>
            <a:ext cx="3675888" cy="2499602"/>
          </a:xfrm>
          <a:prstGeom prst="rect">
            <a:avLst/>
          </a:prstGeom>
        </p:spPr>
      </p:pic>
      <p:pic>
        <p:nvPicPr>
          <p:cNvPr id="6" name="Immagine 5" descr="Immagine che contiene testo, mappa, Piano&#10;&#10;Il contenuto generato dall'IA potrebbe non essere corretto.">
            <a:extLst>
              <a:ext uri="{FF2B5EF4-FFF2-40B4-BE49-F238E27FC236}">
                <a16:creationId xmlns:a16="http://schemas.microsoft.com/office/drawing/2014/main" xmlns="" id="{0DE9A543-FDBB-8F9F-6A76-B24E63A2D42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9505" y="3423290"/>
            <a:ext cx="3557544" cy="2926080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xmlns="" id="{16716E31-F57B-BE34-DB17-80EB86DBA924}"/>
              </a:ext>
            </a:extLst>
          </p:cNvPr>
          <p:cNvSpPr txBox="1"/>
          <p:nvPr/>
        </p:nvSpPr>
        <p:spPr>
          <a:xfrm>
            <a:off x="409357" y="4372897"/>
            <a:ext cx="370685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u="sng" dirty="0"/>
              <a:t>COSA POSSIAMO CONCLUDERE?</a:t>
            </a:r>
          </a:p>
          <a:p>
            <a:r>
              <a:rPr lang="en-GB" dirty="0"/>
              <a:t>Hanno tutte </a:t>
            </a:r>
            <a:r>
              <a:rPr lang="en-GB" dirty="0" err="1"/>
              <a:t>buone</a:t>
            </a:r>
            <a:r>
              <a:rPr lang="en-GB" dirty="0"/>
              <a:t> </a:t>
            </a:r>
            <a:r>
              <a:rPr lang="en-GB" dirty="0" err="1"/>
              <a:t>irradazioni</a:t>
            </a:r>
            <a:r>
              <a:rPr lang="en-GB" dirty="0"/>
              <a:t> </a:t>
            </a:r>
            <a:r>
              <a:rPr lang="en-GB" dirty="0" err="1"/>
              <a:t>solari</a:t>
            </a:r>
            <a:r>
              <a:rPr lang="en-GB" dirty="0"/>
              <a:t> ma </a:t>
            </a:r>
            <a:r>
              <a:rPr lang="en-GB" dirty="0" err="1"/>
              <a:t>forse</a:t>
            </a:r>
            <a:r>
              <a:rPr lang="en-GB" dirty="0"/>
              <a:t> il </a:t>
            </a:r>
            <a:r>
              <a:rPr lang="en-GB" dirty="0" err="1"/>
              <a:t>parcheggio</a:t>
            </a:r>
            <a:r>
              <a:rPr lang="en-GB" dirty="0"/>
              <a:t> P+R </a:t>
            </a:r>
            <a:r>
              <a:rPr lang="en-GB" dirty="0" err="1"/>
              <a:t>Fornaci</a:t>
            </a:r>
            <a:r>
              <a:rPr lang="en-GB" dirty="0"/>
              <a:t> non </a:t>
            </a:r>
            <a:r>
              <a:rPr lang="en-GB" dirty="0" err="1"/>
              <a:t>va</a:t>
            </a:r>
            <a:r>
              <a:rPr lang="en-GB" dirty="0"/>
              <a:t> considerate come </a:t>
            </a:r>
            <a:r>
              <a:rPr lang="en-GB" dirty="0" err="1" smtClean="0"/>
              <a:t>idoneo</a:t>
            </a:r>
            <a:r>
              <a:rPr lang="en-GB" dirty="0" smtClean="0"/>
              <a:t> (ha </a:t>
            </a:r>
            <a:r>
              <a:rPr lang="en-GB" dirty="0" err="1" smtClean="0"/>
              <a:t>i</a:t>
            </a:r>
            <a:r>
              <a:rPr lang="en-GB" dirty="0" smtClean="0"/>
              <a:t> </a:t>
            </a:r>
            <a:r>
              <a:rPr lang="en-GB" dirty="0" err="1" smtClean="0"/>
              <a:t>valori</a:t>
            </a:r>
            <a:r>
              <a:rPr lang="en-GB" dirty="0" smtClean="0"/>
              <a:t> </a:t>
            </a:r>
            <a:r>
              <a:rPr lang="en-GB" dirty="0" err="1" smtClean="0"/>
              <a:t>minori</a:t>
            </a:r>
            <a:r>
              <a:rPr lang="en-GB" dirty="0" smtClean="0"/>
              <a:t>).</a:t>
            </a:r>
            <a:endParaRPr lang="aa-ET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2" name="Input penna 11">
                <a:extLst>
                  <a:ext uri="{FF2B5EF4-FFF2-40B4-BE49-F238E27FC236}">
                    <a16:creationId xmlns:a16="http://schemas.microsoft.com/office/drawing/2014/main" xmlns="" id="{90E2B90C-173F-8197-EE4A-7DC62928D672}"/>
                  </a:ext>
                </a:extLst>
              </p14:cNvPr>
              <p14:cNvContentPartPr/>
              <p14:nvPr/>
            </p14:nvContentPartPr>
            <p14:xfrm>
              <a:off x="3283142" y="6163467"/>
              <a:ext cx="360" cy="360"/>
            </p14:xfrm>
          </p:contentPart>
        </mc:Choice>
        <mc:Fallback xmlns="">
          <p:pic>
            <p:nvPicPr>
              <p:cNvPr id="12" name="Input penna 11">
                <a:extLst>
                  <a:ext uri="{FF2B5EF4-FFF2-40B4-BE49-F238E27FC236}">
                    <a16:creationId xmlns:a16="http://schemas.microsoft.com/office/drawing/2014/main" id="{90E2B90C-173F-8197-EE4A-7DC62928D672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277022" y="6157347"/>
                <a:ext cx="12600" cy="12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3" name="Input penna 12">
                <a:extLst>
                  <a:ext uri="{FF2B5EF4-FFF2-40B4-BE49-F238E27FC236}">
                    <a16:creationId xmlns:a16="http://schemas.microsoft.com/office/drawing/2014/main" xmlns="" id="{05BEAD42-BAD6-111D-B4A1-333A682D02DE}"/>
                  </a:ext>
                </a:extLst>
              </p14:cNvPr>
              <p14:cNvContentPartPr/>
              <p14:nvPr/>
            </p14:nvContentPartPr>
            <p14:xfrm>
              <a:off x="2515622" y="6227187"/>
              <a:ext cx="360" cy="360"/>
            </p14:xfrm>
          </p:contentPart>
        </mc:Choice>
        <mc:Fallback xmlns="">
          <p:pic>
            <p:nvPicPr>
              <p:cNvPr id="13" name="Input penna 12">
                <a:extLst>
                  <a:ext uri="{FF2B5EF4-FFF2-40B4-BE49-F238E27FC236}">
                    <a16:creationId xmlns:a16="http://schemas.microsoft.com/office/drawing/2014/main" id="{05BEAD42-BAD6-111D-B4A1-333A682D02DE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509502" y="6221067"/>
                <a:ext cx="12600" cy="126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572502941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10306</TotalTime>
  <Words>1290</Words>
  <Application>Microsoft Office PowerPoint</Application>
  <PresentationFormat>Widescreen</PresentationFormat>
  <Paragraphs>156</Paragraphs>
  <Slides>21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9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21</vt:i4>
      </vt:variant>
    </vt:vector>
  </HeadingPairs>
  <TitlesOfParts>
    <vt:vector size="31" baseType="lpstr">
      <vt:lpstr>ADLaM Display</vt:lpstr>
      <vt:lpstr>Aptos</vt:lpstr>
      <vt:lpstr>Aptos Black</vt:lpstr>
      <vt:lpstr>Aptos Display</vt:lpstr>
      <vt:lpstr>Arial</vt:lpstr>
      <vt:lpstr>Bodoni MT</vt:lpstr>
      <vt:lpstr>Calibri</vt:lpstr>
      <vt:lpstr>Modern No. 20</vt:lpstr>
      <vt:lpstr>Wingdings</vt:lpstr>
      <vt:lpstr>Tema di Office</vt:lpstr>
      <vt:lpstr> Concorso  La città intelligente dei laghi</vt:lpstr>
      <vt:lpstr>PANNELLI SOLARI NEL LAGO </vt:lpstr>
      <vt:lpstr>QUALE ZONA SAREBBE MEGLIO? </vt:lpstr>
      <vt:lpstr>RESA ENERGETICA</vt:lpstr>
      <vt:lpstr>IMPATTO AMBIENTALE</vt:lpstr>
      <vt:lpstr>CONCLUSIONI</vt:lpstr>
      <vt:lpstr>PARCHEGGI FOTOVOLTAICI</vt:lpstr>
      <vt:lpstr>DOVE VERREBBERO INSTALLATI?</vt:lpstr>
      <vt:lpstr>Consideriamo l’irradazione solare di questi luoghi</vt:lpstr>
      <vt:lpstr>PERCHÉ RAPPRESENTANO UNA SCELTA SOSTENIBILE?</vt:lpstr>
      <vt:lpstr>PROGETTO PILOTA : P+R RESEGA</vt:lpstr>
      <vt:lpstr>L’IMPIANTO FOTOVOLTAICO</vt:lpstr>
      <vt:lpstr>ALTRI ASPETTI INTERESSANTI…</vt:lpstr>
      <vt:lpstr>ALTRI ASPETTI INTERESSANTI…</vt:lpstr>
      <vt:lpstr>SOLAR TREES</vt:lpstr>
      <vt:lpstr>PROGETTO PILOTA: SOLAR TREES SUL LUNGOLAGO</vt:lpstr>
      <vt:lpstr>PERCHE IL LUNGOLAGO?</vt:lpstr>
      <vt:lpstr> Quanto energia possono produrre?</vt:lpstr>
      <vt:lpstr>CHE COSTO AVREBBE?</vt:lpstr>
      <vt:lpstr>CONCLUSIONE: I BENEFICI </vt:lpstr>
      <vt:lpstr>Solar Trees sul lungolago di Lugano – Idea concreta e vicina alle persone  1. Il concetto La sostenibilità resa visibile e tangibile nella vita di tutti i giorni. Energia pulita che diventa parte dello spazio in cui camminiamo, ci incontriamo e ci rilassiamo.  2. Come funziona Piccoli “alberi” solari, eleganti e discreti. Installati lungo il lungolago, proprio dove le persone vivono la città. Producono energia sotto gli occhi di tutti, senza essere invasivi.  3. Perché è importante Mostrare che il futuro dell’energia può essere bello, utile e vicino a noi. Rendere la sostenibilità qualcosa di quotidiano, semplice e ispirante. 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PROGETTO GEOGRAFIA</dc:title>
  <dc:creator>Arianna Baldini</dc:creator>
  <cp:lastModifiedBy>Paola</cp:lastModifiedBy>
  <cp:revision>7</cp:revision>
  <dcterms:created xsi:type="dcterms:W3CDTF">2026-02-06T08:06:32Z</dcterms:created>
  <dcterms:modified xsi:type="dcterms:W3CDTF">2026-03-04T13:59:46Z</dcterms:modified>
</cp:coreProperties>
</file>